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4" r:id="rId3"/>
    <p:sldId id="257" r:id="rId4"/>
    <p:sldId id="258" r:id="rId5"/>
    <p:sldId id="289" r:id="rId6"/>
    <p:sldId id="270" r:id="rId7"/>
    <p:sldId id="259" r:id="rId8"/>
    <p:sldId id="271" r:id="rId9"/>
    <p:sldId id="280" r:id="rId10"/>
    <p:sldId id="282" r:id="rId11"/>
    <p:sldId id="281" r:id="rId12"/>
    <p:sldId id="274" r:id="rId13"/>
    <p:sldId id="260" r:id="rId14"/>
    <p:sldId id="288" r:id="rId15"/>
    <p:sldId id="272" r:id="rId16"/>
    <p:sldId id="285" r:id="rId17"/>
    <p:sldId id="268" r:id="rId18"/>
    <p:sldId id="266" r:id="rId19"/>
    <p:sldId id="265" r:id="rId20"/>
    <p:sldId id="262" r:id="rId21"/>
    <p:sldId id="263" r:id="rId22"/>
    <p:sldId id="287" r:id="rId23"/>
    <p:sldId id="261" r:id="rId24"/>
    <p:sldId id="277" r:id="rId25"/>
    <p:sldId id="286" r:id="rId26"/>
  </p:sldIdLst>
  <p:sldSz cx="9144000" cy="6858000" type="screen4x3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000" i="1" kern="1200">
        <a:solidFill>
          <a:srgbClr val="0D1F74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i="1" kern="1200">
        <a:solidFill>
          <a:srgbClr val="0D1F74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i="1" kern="1200">
        <a:solidFill>
          <a:srgbClr val="0D1F74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i="1" kern="1200">
        <a:solidFill>
          <a:srgbClr val="0D1F74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i="1" kern="1200">
        <a:solidFill>
          <a:srgbClr val="0D1F74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i="1" kern="1200">
        <a:solidFill>
          <a:srgbClr val="0D1F74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i="1" kern="1200">
        <a:solidFill>
          <a:srgbClr val="0D1F74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i="1" kern="1200">
        <a:solidFill>
          <a:srgbClr val="0D1F74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i="1" kern="1200">
        <a:solidFill>
          <a:srgbClr val="0D1F74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074"/>
    <a:srgbClr val="7ECFE2"/>
    <a:srgbClr val="182075"/>
    <a:srgbClr val="0D1F74"/>
    <a:srgbClr val="79C9DD"/>
    <a:srgbClr val="C0D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89" autoAdjust="0"/>
    <p:restoredTop sz="85897" autoAdjust="0"/>
  </p:normalViewPr>
  <p:slideViewPr>
    <p:cSldViewPr>
      <p:cViewPr>
        <p:scale>
          <a:sx n="100" d="100"/>
          <a:sy n="100" d="100"/>
        </p:scale>
        <p:origin x="-194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4301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301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388C2D0-EFFF-4E79-AA14-A86ACFE503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201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tx1"/>
                </a:solidFill>
              </a:defRPr>
            </a:lvl1pPr>
          </a:lstStyle>
          <a:p>
            <a:endParaRPr lang="nl-NL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solidFill>
                  <a:schemeClr val="tx1"/>
                </a:solidFill>
              </a:defRPr>
            </a:lvl1pPr>
          </a:lstStyle>
          <a:p>
            <a:endParaRPr lang="nl-NL" alt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43000" y="4343400"/>
            <a:ext cx="457041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Click to edit Master text styles</a:t>
            </a:r>
          </a:p>
          <a:p>
            <a:pPr lvl="1"/>
            <a:r>
              <a:rPr lang="nl-NL" altLang="en-US" smtClean="0"/>
              <a:t>Second level</a:t>
            </a:r>
          </a:p>
          <a:p>
            <a:pPr lvl="2"/>
            <a:r>
              <a:rPr lang="nl-NL" altLang="en-US" smtClean="0"/>
              <a:t>Third level</a:t>
            </a:r>
          </a:p>
          <a:p>
            <a:pPr lvl="3"/>
            <a:r>
              <a:rPr lang="nl-NL" altLang="en-US" smtClean="0"/>
              <a:t>Fourth level</a:t>
            </a:r>
          </a:p>
          <a:p>
            <a:pPr lvl="4"/>
            <a:r>
              <a:rPr lang="nl-NL" alt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tx1"/>
                </a:solidFill>
              </a:defRPr>
            </a:lvl1pPr>
          </a:lstStyle>
          <a:p>
            <a:endParaRPr lang="nl-NL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solidFill>
                  <a:schemeClr val="tx1"/>
                </a:solidFill>
              </a:defRPr>
            </a:lvl1pPr>
          </a:lstStyle>
          <a:p>
            <a:fld id="{D6BB67C5-427A-4731-A81A-902E889DD393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7033096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cologic.com/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7C5-427A-4731-A81A-902E889DD393}" type="slidenum">
              <a:rPr lang="nl-NL" altLang="en-US" smtClean="0"/>
              <a:pPr/>
              <a:t>1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385291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7C5-427A-4731-A81A-902E889DD393}" type="slidenum">
              <a:rPr lang="nl-NL" altLang="en-US" smtClean="0"/>
              <a:pPr/>
              <a:t>2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682515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7C5-427A-4731-A81A-902E889DD393}" type="slidenum">
              <a:rPr lang="nl-NL" altLang="en-US" smtClean="0"/>
              <a:pPr/>
              <a:t>9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735245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7C5-427A-4731-A81A-902E889DD393}" type="slidenum">
              <a:rPr lang="nl-NL" altLang="en-US" smtClean="0"/>
              <a:pPr/>
              <a:t>13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091448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7C5-427A-4731-A81A-902E889DD393}" type="slidenum">
              <a:rPr lang="nl-NL" altLang="en-US" smtClean="0"/>
              <a:pPr/>
              <a:t>14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091448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7C5-427A-4731-A81A-902E889DD393}" type="slidenum">
              <a:rPr lang="nl-NL" altLang="en-US" smtClean="0"/>
              <a:pPr/>
              <a:t>22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82480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>
                <a:hlinkClick r:id="rId3"/>
              </a:rPr>
              <a:t>www.oncologic.com</a:t>
            </a:r>
            <a:endParaRPr lang="nl-NL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7C5-427A-4731-A81A-902E889DD393}" type="slidenum">
              <a:rPr lang="nl-NL" altLang="en-US" smtClean="0"/>
              <a:pPr/>
              <a:t>23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345673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7C5-427A-4731-A81A-902E889DD393}" type="slidenum">
              <a:rPr lang="nl-NL" altLang="en-US" smtClean="0"/>
              <a:pPr/>
              <a:t>24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895466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73" name="Group 686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49874" name="Rectangle 6866"/>
            <p:cNvSpPr>
              <a:spLocks noChangeArrowheads="1"/>
            </p:cNvSpPr>
            <p:nvPr userDrawn="1"/>
          </p:nvSpPr>
          <p:spPr bwMode="white">
            <a:xfrm>
              <a:off x="0" y="0"/>
              <a:ext cx="5760" cy="4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9875" name="Group 6867"/>
            <p:cNvGrpSpPr>
              <a:grpSpLocks/>
            </p:cNvGrpSpPr>
            <p:nvPr userDrawn="1"/>
          </p:nvGrpSpPr>
          <p:grpSpPr bwMode="auto">
            <a:xfrm>
              <a:off x="0" y="1187"/>
              <a:ext cx="5758" cy="3045"/>
              <a:chOff x="7" y="1187"/>
              <a:chExt cx="5728" cy="3045"/>
            </a:xfrm>
          </p:grpSpPr>
          <p:sp>
            <p:nvSpPr>
              <p:cNvPr id="49876" name="Freeform 6868"/>
              <p:cNvSpPr>
                <a:spLocks/>
              </p:cNvSpPr>
              <p:nvPr userDrawn="1"/>
            </p:nvSpPr>
            <p:spPr bwMode="auto">
              <a:xfrm>
                <a:off x="5692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77" name="Freeform 6869"/>
              <p:cNvSpPr>
                <a:spLocks/>
              </p:cNvSpPr>
              <p:nvPr userDrawn="1"/>
            </p:nvSpPr>
            <p:spPr bwMode="auto">
              <a:xfrm>
                <a:off x="5606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78" name="Freeform 6870"/>
              <p:cNvSpPr>
                <a:spLocks/>
              </p:cNvSpPr>
              <p:nvPr userDrawn="1"/>
            </p:nvSpPr>
            <p:spPr bwMode="auto">
              <a:xfrm>
                <a:off x="5519" y="350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79" name="Freeform 6871"/>
              <p:cNvSpPr>
                <a:spLocks/>
              </p:cNvSpPr>
              <p:nvPr userDrawn="1"/>
            </p:nvSpPr>
            <p:spPr bwMode="auto">
              <a:xfrm>
                <a:off x="5433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80" name="Freeform 6872"/>
              <p:cNvSpPr>
                <a:spLocks/>
              </p:cNvSpPr>
              <p:nvPr userDrawn="1"/>
            </p:nvSpPr>
            <p:spPr bwMode="auto">
              <a:xfrm>
                <a:off x="5347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81" name="Freeform 6873"/>
              <p:cNvSpPr>
                <a:spLocks/>
              </p:cNvSpPr>
              <p:nvPr userDrawn="1"/>
            </p:nvSpPr>
            <p:spPr bwMode="auto">
              <a:xfrm>
                <a:off x="5261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82" name="Freeform 6874"/>
              <p:cNvSpPr>
                <a:spLocks/>
              </p:cNvSpPr>
              <p:nvPr userDrawn="1"/>
            </p:nvSpPr>
            <p:spPr bwMode="auto">
              <a:xfrm>
                <a:off x="5175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83" name="Freeform 6875"/>
              <p:cNvSpPr>
                <a:spLocks/>
              </p:cNvSpPr>
              <p:nvPr userDrawn="1"/>
            </p:nvSpPr>
            <p:spPr bwMode="auto">
              <a:xfrm>
                <a:off x="5089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84" name="Freeform 6876"/>
              <p:cNvSpPr>
                <a:spLocks/>
              </p:cNvSpPr>
              <p:nvPr userDrawn="1"/>
            </p:nvSpPr>
            <p:spPr bwMode="auto">
              <a:xfrm>
                <a:off x="5002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85" name="Freeform 6877"/>
              <p:cNvSpPr>
                <a:spLocks/>
              </p:cNvSpPr>
              <p:nvPr userDrawn="1"/>
            </p:nvSpPr>
            <p:spPr bwMode="auto">
              <a:xfrm>
                <a:off x="4916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86" name="Freeform 6878"/>
              <p:cNvSpPr>
                <a:spLocks/>
              </p:cNvSpPr>
              <p:nvPr userDrawn="1"/>
            </p:nvSpPr>
            <p:spPr bwMode="auto">
              <a:xfrm>
                <a:off x="4830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87" name="Freeform 6879"/>
              <p:cNvSpPr>
                <a:spLocks/>
              </p:cNvSpPr>
              <p:nvPr userDrawn="1"/>
            </p:nvSpPr>
            <p:spPr bwMode="auto">
              <a:xfrm>
                <a:off x="4744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88" name="Freeform 6880"/>
              <p:cNvSpPr>
                <a:spLocks/>
              </p:cNvSpPr>
              <p:nvPr userDrawn="1"/>
            </p:nvSpPr>
            <p:spPr bwMode="auto">
              <a:xfrm>
                <a:off x="4658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89" name="Freeform 6881"/>
              <p:cNvSpPr>
                <a:spLocks/>
              </p:cNvSpPr>
              <p:nvPr userDrawn="1"/>
            </p:nvSpPr>
            <p:spPr bwMode="auto">
              <a:xfrm>
                <a:off x="4571" y="350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90" name="Freeform 6882"/>
              <p:cNvSpPr>
                <a:spLocks/>
              </p:cNvSpPr>
              <p:nvPr userDrawn="1"/>
            </p:nvSpPr>
            <p:spPr bwMode="auto">
              <a:xfrm>
                <a:off x="4485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91" name="Freeform 6883"/>
              <p:cNvSpPr>
                <a:spLocks/>
              </p:cNvSpPr>
              <p:nvPr userDrawn="1"/>
            </p:nvSpPr>
            <p:spPr bwMode="auto">
              <a:xfrm>
                <a:off x="4399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92" name="Freeform 6884"/>
              <p:cNvSpPr>
                <a:spLocks/>
              </p:cNvSpPr>
              <p:nvPr userDrawn="1"/>
            </p:nvSpPr>
            <p:spPr bwMode="auto">
              <a:xfrm>
                <a:off x="4313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93" name="Freeform 6885"/>
              <p:cNvSpPr>
                <a:spLocks/>
              </p:cNvSpPr>
              <p:nvPr userDrawn="1"/>
            </p:nvSpPr>
            <p:spPr bwMode="auto">
              <a:xfrm>
                <a:off x="4227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94" name="Freeform 6886"/>
              <p:cNvSpPr>
                <a:spLocks/>
              </p:cNvSpPr>
              <p:nvPr userDrawn="1"/>
            </p:nvSpPr>
            <p:spPr bwMode="auto">
              <a:xfrm>
                <a:off x="4141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95" name="Freeform 6887"/>
              <p:cNvSpPr>
                <a:spLocks/>
              </p:cNvSpPr>
              <p:nvPr userDrawn="1"/>
            </p:nvSpPr>
            <p:spPr bwMode="auto">
              <a:xfrm>
                <a:off x="4054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96" name="Freeform 6888"/>
              <p:cNvSpPr>
                <a:spLocks/>
              </p:cNvSpPr>
              <p:nvPr userDrawn="1"/>
            </p:nvSpPr>
            <p:spPr bwMode="auto">
              <a:xfrm>
                <a:off x="3968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97" name="Freeform 6889"/>
              <p:cNvSpPr>
                <a:spLocks/>
              </p:cNvSpPr>
              <p:nvPr userDrawn="1"/>
            </p:nvSpPr>
            <p:spPr bwMode="auto">
              <a:xfrm>
                <a:off x="3882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98" name="Freeform 6890"/>
              <p:cNvSpPr>
                <a:spLocks/>
              </p:cNvSpPr>
              <p:nvPr userDrawn="1"/>
            </p:nvSpPr>
            <p:spPr bwMode="auto">
              <a:xfrm>
                <a:off x="3796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99" name="Freeform 6891"/>
              <p:cNvSpPr>
                <a:spLocks/>
              </p:cNvSpPr>
              <p:nvPr userDrawn="1"/>
            </p:nvSpPr>
            <p:spPr bwMode="auto">
              <a:xfrm>
                <a:off x="3710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00" name="Freeform 6892"/>
              <p:cNvSpPr>
                <a:spLocks/>
              </p:cNvSpPr>
              <p:nvPr userDrawn="1"/>
            </p:nvSpPr>
            <p:spPr bwMode="auto">
              <a:xfrm>
                <a:off x="3623" y="350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01" name="Freeform 6893"/>
              <p:cNvSpPr>
                <a:spLocks/>
              </p:cNvSpPr>
              <p:nvPr userDrawn="1"/>
            </p:nvSpPr>
            <p:spPr bwMode="auto">
              <a:xfrm>
                <a:off x="1814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02" name="Freeform 6894"/>
              <p:cNvSpPr>
                <a:spLocks/>
              </p:cNvSpPr>
              <p:nvPr userDrawn="1"/>
            </p:nvSpPr>
            <p:spPr bwMode="auto">
              <a:xfrm>
                <a:off x="1727" y="350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03" name="Freeform 6895"/>
              <p:cNvSpPr>
                <a:spLocks/>
              </p:cNvSpPr>
              <p:nvPr userDrawn="1"/>
            </p:nvSpPr>
            <p:spPr bwMode="auto">
              <a:xfrm>
                <a:off x="1641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04" name="Freeform 6896"/>
              <p:cNvSpPr>
                <a:spLocks/>
              </p:cNvSpPr>
              <p:nvPr userDrawn="1"/>
            </p:nvSpPr>
            <p:spPr bwMode="auto">
              <a:xfrm>
                <a:off x="1555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05" name="Freeform 6897"/>
              <p:cNvSpPr>
                <a:spLocks/>
              </p:cNvSpPr>
              <p:nvPr userDrawn="1"/>
            </p:nvSpPr>
            <p:spPr bwMode="auto">
              <a:xfrm>
                <a:off x="1469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06" name="Freeform 6898"/>
              <p:cNvSpPr>
                <a:spLocks/>
              </p:cNvSpPr>
              <p:nvPr userDrawn="1"/>
            </p:nvSpPr>
            <p:spPr bwMode="auto">
              <a:xfrm>
                <a:off x="1383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07" name="Freeform 6899"/>
              <p:cNvSpPr>
                <a:spLocks/>
              </p:cNvSpPr>
              <p:nvPr userDrawn="1"/>
            </p:nvSpPr>
            <p:spPr bwMode="auto">
              <a:xfrm>
                <a:off x="1297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08" name="Freeform 6900"/>
              <p:cNvSpPr>
                <a:spLocks/>
              </p:cNvSpPr>
              <p:nvPr userDrawn="1"/>
            </p:nvSpPr>
            <p:spPr bwMode="auto">
              <a:xfrm>
                <a:off x="1210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09" name="Freeform 6901"/>
              <p:cNvSpPr>
                <a:spLocks/>
              </p:cNvSpPr>
              <p:nvPr userDrawn="1"/>
            </p:nvSpPr>
            <p:spPr bwMode="auto">
              <a:xfrm>
                <a:off x="1124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10" name="Freeform 6902"/>
              <p:cNvSpPr>
                <a:spLocks/>
              </p:cNvSpPr>
              <p:nvPr userDrawn="1"/>
            </p:nvSpPr>
            <p:spPr bwMode="auto">
              <a:xfrm>
                <a:off x="1038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11" name="Freeform 6903"/>
              <p:cNvSpPr>
                <a:spLocks/>
              </p:cNvSpPr>
              <p:nvPr userDrawn="1"/>
            </p:nvSpPr>
            <p:spPr bwMode="auto">
              <a:xfrm>
                <a:off x="952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12" name="Freeform 6904"/>
              <p:cNvSpPr>
                <a:spLocks/>
              </p:cNvSpPr>
              <p:nvPr userDrawn="1"/>
            </p:nvSpPr>
            <p:spPr bwMode="auto">
              <a:xfrm>
                <a:off x="866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13" name="Freeform 6905"/>
              <p:cNvSpPr>
                <a:spLocks/>
              </p:cNvSpPr>
              <p:nvPr userDrawn="1"/>
            </p:nvSpPr>
            <p:spPr bwMode="auto">
              <a:xfrm>
                <a:off x="779" y="350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14" name="Freeform 6906"/>
              <p:cNvSpPr>
                <a:spLocks/>
              </p:cNvSpPr>
              <p:nvPr userDrawn="1"/>
            </p:nvSpPr>
            <p:spPr bwMode="auto">
              <a:xfrm>
                <a:off x="693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15" name="Freeform 6907"/>
              <p:cNvSpPr>
                <a:spLocks/>
              </p:cNvSpPr>
              <p:nvPr userDrawn="1"/>
            </p:nvSpPr>
            <p:spPr bwMode="auto">
              <a:xfrm>
                <a:off x="607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16" name="Freeform 6908"/>
              <p:cNvSpPr>
                <a:spLocks/>
              </p:cNvSpPr>
              <p:nvPr userDrawn="1"/>
            </p:nvSpPr>
            <p:spPr bwMode="auto">
              <a:xfrm>
                <a:off x="521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17" name="Freeform 6909"/>
              <p:cNvSpPr>
                <a:spLocks/>
              </p:cNvSpPr>
              <p:nvPr userDrawn="1"/>
            </p:nvSpPr>
            <p:spPr bwMode="auto">
              <a:xfrm>
                <a:off x="435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18" name="Freeform 6910"/>
              <p:cNvSpPr>
                <a:spLocks/>
              </p:cNvSpPr>
              <p:nvPr userDrawn="1"/>
            </p:nvSpPr>
            <p:spPr bwMode="auto">
              <a:xfrm>
                <a:off x="349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19" name="Freeform 6911"/>
              <p:cNvSpPr>
                <a:spLocks/>
              </p:cNvSpPr>
              <p:nvPr userDrawn="1"/>
            </p:nvSpPr>
            <p:spPr bwMode="auto">
              <a:xfrm>
                <a:off x="262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20" name="Freeform 6912"/>
              <p:cNvSpPr>
                <a:spLocks/>
              </p:cNvSpPr>
              <p:nvPr userDrawn="1"/>
            </p:nvSpPr>
            <p:spPr bwMode="auto">
              <a:xfrm>
                <a:off x="176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21" name="Freeform 6913"/>
              <p:cNvSpPr>
                <a:spLocks/>
              </p:cNvSpPr>
              <p:nvPr userDrawn="1"/>
            </p:nvSpPr>
            <p:spPr bwMode="auto">
              <a:xfrm>
                <a:off x="90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22" name="Freeform 6914"/>
              <p:cNvSpPr>
                <a:spLocks/>
              </p:cNvSpPr>
              <p:nvPr userDrawn="1"/>
            </p:nvSpPr>
            <p:spPr bwMode="auto">
              <a:xfrm>
                <a:off x="7" y="3500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23" name="Freeform 6915"/>
              <p:cNvSpPr>
                <a:spLocks/>
              </p:cNvSpPr>
              <p:nvPr userDrawn="1"/>
            </p:nvSpPr>
            <p:spPr bwMode="auto">
              <a:xfrm>
                <a:off x="3193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24" name="Freeform 6916"/>
              <p:cNvSpPr>
                <a:spLocks/>
              </p:cNvSpPr>
              <p:nvPr userDrawn="1"/>
            </p:nvSpPr>
            <p:spPr bwMode="auto">
              <a:xfrm>
                <a:off x="3106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25" name="Freeform 6917"/>
              <p:cNvSpPr>
                <a:spLocks/>
              </p:cNvSpPr>
              <p:nvPr userDrawn="1"/>
            </p:nvSpPr>
            <p:spPr bwMode="auto">
              <a:xfrm>
                <a:off x="3020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26" name="Freeform 6918"/>
              <p:cNvSpPr>
                <a:spLocks/>
              </p:cNvSpPr>
              <p:nvPr userDrawn="1"/>
            </p:nvSpPr>
            <p:spPr bwMode="auto">
              <a:xfrm>
                <a:off x="2934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27" name="Freeform 6919"/>
              <p:cNvSpPr>
                <a:spLocks/>
              </p:cNvSpPr>
              <p:nvPr userDrawn="1"/>
            </p:nvSpPr>
            <p:spPr bwMode="auto">
              <a:xfrm>
                <a:off x="2848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28" name="Freeform 6920"/>
              <p:cNvSpPr>
                <a:spLocks/>
              </p:cNvSpPr>
              <p:nvPr userDrawn="1"/>
            </p:nvSpPr>
            <p:spPr bwMode="auto">
              <a:xfrm>
                <a:off x="2762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29" name="Freeform 6921"/>
              <p:cNvSpPr>
                <a:spLocks/>
              </p:cNvSpPr>
              <p:nvPr userDrawn="1"/>
            </p:nvSpPr>
            <p:spPr bwMode="auto">
              <a:xfrm>
                <a:off x="2675" y="350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30" name="Freeform 6922"/>
              <p:cNvSpPr>
                <a:spLocks/>
              </p:cNvSpPr>
              <p:nvPr userDrawn="1"/>
            </p:nvSpPr>
            <p:spPr bwMode="auto">
              <a:xfrm>
                <a:off x="2589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31" name="Freeform 6923"/>
              <p:cNvSpPr>
                <a:spLocks/>
              </p:cNvSpPr>
              <p:nvPr userDrawn="1"/>
            </p:nvSpPr>
            <p:spPr bwMode="auto">
              <a:xfrm>
                <a:off x="2503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32" name="Freeform 6924"/>
              <p:cNvSpPr>
                <a:spLocks/>
              </p:cNvSpPr>
              <p:nvPr userDrawn="1"/>
            </p:nvSpPr>
            <p:spPr bwMode="auto">
              <a:xfrm>
                <a:off x="2417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33" name="Freeform 6925"/>
              <p:cNvSpPr>
                <a:spLocks/>
              </p:cNvSpPr>
              <p:nvPr userDrawn="1"/>
            </p:nvSpPr>
            <p:spPr bwMode="auto">
              <a:xfrm>
                <a:off x="2331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34" name="Freeform 6926"/>
              <p:cNvSpPr>
                <a:spLocks/>
              </p:cNvSpPr>
              <p:nvPr userDrawn="1"/>
            </p:nvSpPr>
            <p:spPr bwMode="auto">
              <a:xfrm>
                <a:off x="2245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35" name="Freeform 6927"/>
              <p:cNvSpPr>
                <a:spLocks/>
              </p:cNvSpPr>
              <p:nvPr userDrawn="1"/>
            </p:nvSpPr>
            <p:spPr bwMode="auto">
              <a:xfrm>
                <a:off x="2158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36" name="Freeform 6928"/>
              <p:cNvSpPr>
                <a:spLocks/>
              </p:cNvSpPr>
              <p:nvPr userDrawn="1"/>
            </p:nvSpPr>
            <p:spPr bwMode="auto">
              <a:xfrm>
                <a:off x="2072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37" name="Freeform 6929"/>
              <p:cNvSpPr>
                <a:spLocks/>
              </p:cNvSpPr>
              <p:nvPr userDrawn="1"/>
            </p:nvSpPr>
            <p:spPr bwMode="auto">
              <a:xfrm>
                <a:off x="1986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38" name="Freeform 6930"/>
              <p:cNvSpPr>
                <a:spLocks/>
              </p:cNvSpPr>
              <p:nvPr userDrawn="1"/>
            </p:nvSpPr>
            <p:spPr bwMode="auto">
              <a:xfrm>
                <a:off x="1900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39" name="Freeform 6931"/>
              <p:cNvSpPr>
                <a:spLocks/>
              </p:cNvSpPr>
              <p:nvPr userDrawn="1"/>
            </p:nvSpPr>
            <p:spPr bwMode="auto">
              <a:xfrm>
                <a:off x="3537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40" name="Freeform 6932"/>
              <p:cNvSpPr>
                <a:spLocks/>
              </p:cNvSpPr>
              <p:nvPr userDrawn="1"/>
            </p:nvSpPr>
            <p:spPr bwMode="auto">
              <a:xfrm>
                <a:off x="3451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41" name="Freeform 6933"/>
              <p:cNvSpPr>
                <a:spLocks/>
              </p:cNvSpPr>
              <p:nvPr userDrawn="1"/>
            </p:nvSpPr>
            <p:spPr bwMode="auto">
              <a:xfrm>
                <a:off x="3365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42" name="Freeform 6934"/>
              <p:cNvSpPr>
                <a:spLocks/>
              </p:cNvSpPr>
              <p:nvPr userDrawn="1"/>
            </p:nvSpPr>
            <p:spPr bwMode="auto">
              <a:xfrm>
                <a:off x="3279" y="350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43" name="Freeform 6935"/>
              <p:cNvSpPr>
                <a:spLocks/>
              </p:cNvSpPr>
              <p:nvPr userDrawn="1"/>
            </p:nvSpPr>
            <p:spPr bwMode="auto">
              <a:xfrm>
                <a:off x="5692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44" name="Freeform 6936"/>
              <p:cNvSpPr>
                <a:spLocks/>
              </p:cNvSpPr>
              <p:nvPr userDrawn="1"/>
            </p:nvSpPr>
            <p:spPr bwMode="auto">
              <a:xfrm>
                <a:off x="5606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45" name="Freeform 6937"/>
              <p:cNvSpPr>
                <a:spLocks/>
              </p:cNvSpPr>
              <p:nvPr userDrawn="1"/>
            </p:nvSpPr>
            <p:spPr bwMode="auto">
              <a:xfrm>
                <a:off x="5519" y="358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46" name="Freeform 6938"/>
              <p:cNvSpPr>
                <a:spLocks/>
              </p:cNvSpPr>
              <p:nvPr userDrawn="1"/>
            </p:nvSpPr>
            <p:spPr bwMode="auto">
              <a:xfrm>
                <a:off x="5433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47" name="Freeform 6939"/>
              <p:cNvSpPr>
                <a:spLocks/>
              </p:cNvSpPr>
              <p:nvPr userDrawn="1"/>
            </p:nvSpPr>
            <p:spPr bwMode="auto">
              <a:xfrm>
                <a:off x="5347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48" name="Freeform 6940"/>
              <p:cNvSpPr>
                <a:spLocks/>
              </p:cNvSpPr>
              <p:nvPr userDrawn="1"/>
            </p:nvSpPr>
            <p:spPr bwMode="auto">
              <a:xfrm>
                <a:off x="5261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49" name="Freeform 6941"/>
              <p:cNvSpPr>
                <a:spLocks/>
              </p:cNvSpPr>
              <p:nvPr userDrawn="1"/>
            </p:nvSpPr>
            <p:spPr bwMode="auto">
              <a:xfrm>
                <a:off x="5175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50" name="Freeform 6942"/>
              <p:cNvSpPr>
                <a:spLocks/>
              </p:cNvSpPr>
              <p:nvPr userDrawn="1"/>
            </p:nvSpPr>
            <p:spPr bwMode="auto">
              <a:xfrm>
                <a:off x="5089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51" name="Freeform 6943"/>
              <p:cNvSpPr>
                <a:spLocks/>
              </p:cNvSpPr>
              <p:nvPr userDrawn="1"/>
            </p:nvSpPr>
            <p:spPr bwMode="auto">
              <a:xfrm>
                <a:off x="5002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52" name="Freeform 6944"/>
              <p:cNvSpPr>
                <a:spLocks/>
              </p:cNvSpPr>
              <p:nvPr userDrawn="1"/>
            </p:nvSpPr>
            <p:spPr bwMode="auto">
              <a:xfrm>
                <a:off x="4916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53" name="Freeform 6945"/>
              <p:cNvSpPr>
                <a:spLocks/>
              </p:cNvSpPr>
              <p:nvPr userDrawn="1"/>
            </p:nvSpPr>
            <p:spPr bwMode="auto">
              <a:xfrm>
                <a:off x="4830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54" name="Freeform 6946"/>
              <p:cNvSpPr>
                <a:spLocks/>
              </p:cNvSpPr>
              <p:nvPr userDrawn="1"/>
            </p:nvSpPr>
            <p:spPr bwMode="auto">
              <a:xfrm>
                <a:off x="4744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55" name="Freeform 6947"/>
              <p:cNvSpPr>
                <a:spLocks/>
              </p:cNvSpPr>
              <p:nvPr userDrawn="1"/>
            </p:nvSpPr>
            <p:spPr bwMode="auto">
              <a:xfrm>
                <a:off x="4658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56" name="Freeform 6948"/>
              <p:cNvSpPr>
                <a:spLocks/>
              </p:cNvSpPr>
              <p:nvPr userDrawn="1"/>
            </p:nvSpPr>
            <p:spPr bwMode="auto">
              <a:xfrm>
                <a:off x="4571" y="358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57" name="Freeform 6949"/>
              <p:cNvSpPr>
                <a:spLocks/>
              </p:cNvSpPr>
              <p:nvPr userDrawn="1"/>
            </p:nvSpPr>
            <p:spPr bwMode="auto">
              <a:xfrm>
                <a:off x="4485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58" name="Freeform 6950"/>
              <p:cNvSpPr>
                <a:spLocks/>
              </p:cNvSpPr>
              <p:nvPr userDrawn="1"/>
            </p:nvSpPr>
            <p:spPr bwMode="auto">
              <a:xfrm>
                <a:off x="4399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59" name="Freeform 6951"/>
              <p:cNvSpPr>
                <a:spLocks/>
              </p:cNvSpPr>
              <p:nvPr userDrawn="1"/>
            </p:nvSpPr>
            <p:spPr bwMode="auto">
              <a:xfrm>
                <a:off x="4313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60" name="Freeform 6952"/>
              <p:cNvSpPr>
                <a:spLocks/>
              </p:cNvSpPr>
              <p:nvPr userDrawn="1"/>
            </p:nvSpPr>
            <p:spPr bwMode="auto">
              <a:xfrm>
                <a:off x="4227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61" name="Freeform 6953"/>
              <p:cNvSpPr>
                <a:spLocks/>
              </p:cNvSpPr>
              <p:nvPr userDrawn="1"/>
            </p:nvSpPr>
            <p:spPr bwMode="auto">
              <a:xfrm>
                <a:off x="4141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62" name="Freeform 6954"/>
              <p:cNvSpPr>
                <a:spLocks/>
              </p:cNvSpPr>
              <p:nvPr userDrawn="1"/>
            </p:nvSpPr>
            <p:spPr bwMode="auto">
              <a:xfrm>
                <a:off x="4054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63" name="Freeform 6955"/>
              <p:cNvSpPr>
                <a:spLocks/>
              </p:cNvSpPr>
              <p:nvPr userDrawn="1"/>
            </p:nvSpPr>
            <p:spPr bwMode="auto">
              <a:xfrm>
                <a:off x="3968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64" name="Freeform 6956"/>
              <p:cNvSpPr>
                <a:spLocks/>
              </p:cNvSpPr>
              <p:nvPr userDrawn="1"/>
            </p:nvSpPr>
            <p:spPr bwMode="auto">
              <a:xfrm>
                <a:off x="3882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65" name="Freeform 6957"/>
              <p:cNvSpPr>
                <a:spLocks/>
              </p:cNvSpPr>
              <p:nvPr userDrawn="1"/>
            </p:nvSpPr>
            <p:spPr bwMode="auto">
              <a:xfrm>
                <a:off x="3796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66" name="Freeform 6958"/>
              <p:cNvSpPr>
                <a:spLocks/>
              </p:cNvSpPr>
              <p:nvPr userDrawn="1"/>
            </p:nvSpPr>
            <p:spPr bwMode="auto">
              <a:xfrm>
                <a:off x="3710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67" name="Freeform 6959"/>
              <p:cNvSpPr>
                <a:spLocks/>
              </p:cNvSpPr>
              <p:nvPr userDrawn="1"/>
            </p:nvSpPr>
            <p:spPr bwMode="auto">
              <a:xfrm>
                <a:off x="3623" y="358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68" name="Freeform 6960"/>
              <p:cNvSpPr>
                <a:spLocks/>
              </p:cNvSpPr>
              <p:nvPr userDrawn="1"/>
            </p:nvSpPr>
            <p:spPr bwMode="auto">
              <a:xfrm>
                <a:off x="1814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69" name="Freeform 6961"/>
              <p:cNvSpPr>
                <a:spLocks/>
              </p:cNvSpPr>
              <p:nvPr userDrawn="1"/>
            </p:nvSpPr>
            <p:spPr bwMode="auto">
              <a:xfrm>
                <a:off x="1727" y="358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0" name="Freeform 6962"/>
              <p:cNvSpPr>
                <a:spLocks/>
              </p:cNvSpPr>
              <p:nvPr userDrawn="1"/>
            </p:nvSpPr>
            <p:spPr bwMode="auto">
              <a:xfrm>
                <a:off x="1641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1" name="Freeform 6963"/>
              <p:cNvSpPr>
                <a:spLocks/>
              </p:cNvSpPr>
              <p:nvPr userDrawn="1"/>
            </p:nvSpPr>
            <p:spPr bwMode="auto">
              <a:xfrm>
                <a:off x="1555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2" name="Freeform 6964"/>
              <p:cNvSpPr>
                <a:spLocks/>
              </p:cNvSpPr>
              <p:nvPr userDrawn="1"/>
            </p:nvSpPr>
            <p:spPr bwMode="auto">
              <a:xfrm>
                <a:off x="1469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3" name="Freeform 6965"/>
              <p:cNvSpPr>
                <a:spLocks/>
              </p:cNvSpPr>
              <p:nvPr userDrawn="1"/>
            </p:nvSpPr>
            <p:spPr bwMode="auto">
              <a:xfrm>
                <a:off x="1383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4" name="Freeform 6966"/>
              <p:cNvSpPr>
                <a:spLocks/>
              </p:cNvSpPr>
              <p:nvPr userDrawn="1"/>
            </p:nvSpPr>
            <p:spPr bwMode="auto">
              <a:xfrm>
                <a:off x="1297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5" name="Freeform 6967"/>
              <p:cNvSpPr>
                <a:spLocks/>
              </p:cNvSpPr>
              <p:nvPr userDrawn="1"/>
            </p:nvSpPr>
            <p:spPr bwMode="auto">
              <a:xfrm>
                <a:off x="1210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6" name="Freeform 6968"/>
              <p:cNvSpPr>
                <a:spLocks/>
              </p:cNvSpPr>
              <p:nvPr userDrawn="1"/>
            </p:nvSpPr>
            <p:spPr bwMode="auto">
              <a:xfrm>
                <a:off x="1124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7" name="Freeform 6969"/>
              <p:cNvSpPr>
                <a:spLocks/>
              </p:cNvSpPr>
              <p:nvPr userDrawn="1"/>
            </p:nvSpPr>
            <p:spPr bwMode="auto">
              <a:xfrm>
                <a:off x="1038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8" name="Freeform 6970"/>
              <p:cNvSpPr>
                <a:spLocks/>
              </p:cNvSpPr>
              <p:nvPr userDrawn="1"/>
            </p:nvSpPr>
            <p:spPr bwMode="auto">
              <a:xfrm>
                <a:off x="952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9" name="Freeform 6971"/>
              <p:cNvSpPr>
                <a:spLocks/>
              </p:cNvSpPr>
              <p:nvPr userDrawn="1"/>
            </p:nvSpPr>
            <p:spPr bwMode="auto">
              <a:xfrm>
                <a:off x="866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80" name="Freeform 6972"/>
              <p:cNvSpPr>
                <a:spLocks/>
              </p:cNvSpPr>
              <p:nvPr userDrawn="1"/>
            </p:nvSpPr>
            <p:spPr bwMode="auto">
              <a:xfrm>
                <a:off x="779" y="358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81" name="Freeform 6973"/>
              <p:cNvSpPr>
                <a:spLocks/>
              </p:cNvSpPr>
              <p:nvPr userDrawn="1"/>
            </p:nvSpPr>
            <p:spPr bwMode="auto">
              <a:xfrm>
                <a:off x="693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82" name="Freeform 6974"/>
              <p:cNvSpPr>
                <a:spLocks/>
              </p:cNvSpPr>
              <p:nvPr userDrawn="1"/>
            </p:nvSpPr>
            <p:spPr bwMode="auto">
              <a:xfrm>
                <a:off x="607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83" name="Freeform 6975"/>
              <p:cNvSpPr>
                <a:spLocks/>
              </p:cNvSpPr>
              <p:nvPr userDrawn="1"/>
            </p:nvSpPr>
            <p:spPr bwMode="auto">
              <a:xfrm>
                <a:off x="521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84" name="Freeform 6976"/>
              <p:cNvSpPr>
                <a:spLocks/>
              </p:cNvSpPr>
              <p:nvPr userDrawn="1"/>
            </p:nvSpPr>
            <p:spPr bwMode="auto">
              <a:xfrm>
                <a:off x="435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85" name="Freeform 6977"/>
              <p:cNvSpPr>
                <a:spLocks/>
              </p:cNvSpPr>
              <p:nvPr userDrawn="1"/>
            </p:nvSpPr>
            <p:spPr bwMode="auto">
              <a:xfrm>
                <a:off x="349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86" name="Freeform 6978"/>
              <p:cNvSpPr>
                <a:spLocks/>
              </p:cNvSpPr>
              <p:nvPr userDrawn="1"/>
            </p:nvSpPr>
            <p:spPr bwMode="auto">
              <a:xfrm>
                <a:off x="262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87" name="Freeform 6979"/>
              <p:cNvSpPr>
                <a:spLocks/>
              </p:cNvSpPr>
              <p:nvPr userDrawn="1"/>
            </p:nvSpPr>
            <p:spPr bwMode="auto">
              <a:xfrm>
                <a:off x="176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88" name="Freeform 6980"/>
              <p:cNvSpPr>
                <a:spLocks/>
              </p:cNvSpPr>
              <p:nvPr userDrawn="1"/>
            </p:nvSpPr>
            <p:spPr bwMode="auto">
              <a:xfrm>
                <a:off x="90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89" name="Freeform 6981"/>
              <p:cNvSpPr>
                <a:spLocks/>
              </p:cNvSpPr>
              <p:nvPr userDrawn="1"/>
            </p:nvSpPr>
            <p:spPr bwMode="auto">
              <a:xfrm>
                <a:off x="7" y="3586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90" name="Freeform 6982"/>
              <p:cNvSpPr>
                <a:spLocks/>
              </p:cNvSpPr>
              <p:nvPr userDrawn="1"/>
            </p:nvSpPr>
            <p:spPr bwMode="auto">
              <a:xfrm>
                <a:off x="3193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91" name="Freeform 6983"/>
              <p:cNvSpPr>
                <a:spLocks/>
              </p:cNvSpPr>
              <p:nvPr userDrawn="1"/>
            </p:nvSpPr>
            <p:spPr bwMode="auto">
              <a:xfrm>
                <a:off x="3106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92" name="Freeform 6984"/>
              <p:cNvSpPr>
                <a:spLocks/>
              </p:cNvSpPr>
              <p:nvPr userDrawn="1"/>
            </p:nvSpPr>
            <p:spPr bwMode="auto">
              <a:xfrm>
                <a:off x="3020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93" name="Freeform 6985"/>
              <p:cNvSpPr>
                <a:spLocks/>
              </p:cNvSpPr>
              <p:nvPr userDrawn="1"/>
            </p:nvSpPr>
            <p:spPr bwMode="auto">
              <a:xfrm>
                <a:off x="2934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94" name="Freeform 6986"/>
              <p:cNvSpPr>
                <a:spLocks/>
              </p:cNvSpPr>
              <p:nvPr userDrawn="1"/>
            </p:nvSpPr>
            <p:spPr bwMode="auto">
              <a:xfrm>
                <a:off x="2848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95" name="Freeform 6987"/>
              <p:cNvSpPr>
                <a:spLocks/>
              </p:cNvSpPr>
              <p:nvPr userDrawn="1"/>
            </p:nvSpPr>
            <p:spPr bwMode="auto">
              <a:xfrm>
                <a:off x="2762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96" name="Freeform 6988"/>
              <p:cNvSpPr>
                <a:spLocks/>
              </p:cNvSpPr>
              <p:nvPr userDrawn="1"/>
            </p:nvSpPr>
            <p:spPr bwMode="auto">
              <a:xfrm>
                <a:off x="2675" y="358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97" name="Freeform 6989"/>
              <p:cNvSpPr>
                <a:spLocks/>
              </p:cNvSpPr>
              <p:nvPr userDrawn="1"/>
            </p:nvSpPr>
            <p:spPr bwMode="auto">
              <a:xfrm>
                <a:off x="2589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98" name="Freeform 6990"/>
              <p:cNvSpPr>
                <a:spLocks/>
              </p:cNvSpPr>
              <p:nvPr userDrawn="1"/>
            </p:nvSpPr>
            <p:spPr bwMode="auto">
              <a:xfrm>
                <a:off x="2503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99" name="Freeform 6991"/>
              <p:cNvSpPr>
                <a:spLocks/>
              </p:cNvSpPr>
              <p:nvPr userDrawn="1"/>
            </p:nvSpPr>
            <p:spPr bwMode="auto">
              <a:xfrm>
                <a:off x="2417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00" name="Freeform 6992"/>
              <p:cNvSpPr>
                <a:spLocks/>
              </p:cNvSpPr>
              <p:nvPr userDrawn="1"/>
            </p:nvSpPr>
            <p:spPr bwMode="auto">
              <a:xfrm>
                <a:off x="2331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01" name="Freeform 6993"/>
              <p:cNvSpPr>
                <a:spLocks/>
              </p:cNvSpPr>
              <p:nvPr userDrawn="1"/>
            </p:nvSpPr>
            <p:spPr bwMode="auto">
              <a:xfrm>
                <a:off x="2245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02" name="Freeform 6994"/>
              <p:cNvSpPr>
                <a:spLocks/>
              </p:cNvSpPr>
              <p:nvPr userDrawn="1"/>
            </p:nvSpPr>
            <p:spPr bwMode="auto">
              <a:xfrm>
                <a:off x="2158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03" name="Freeform 6995"/>
              <p:cNvSpPr>
                <a:spLocks/>
              </p:cNvSpPr>
              <p:nvPr userDrawn="1"/>
            </p:nvSpPr>
            <p:spPr bwMode="auto">
              <a:xfrm>
                <a:off x="2072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04" name="Freeform 6996"/>
              <p:cNvSpPr>
                <a:spLocks/>
              </p:cNvSpPr>
              <p:nvPr userDrawn="1"/>
            </p:nvSpPr>
            <p:spPr bwMode="auto">
              <a:xfrm>
                <a:off x="1986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05" name="Freeform 6997"/>
              <p:cNvSpPr>
                <a:spLocks/>
              </p:cNvSpPr>
              <p:nvPr userDrawn="1"/>
            </p:nvSpPr>
            <p:spPr bwMode="auto">
              <a:xfrm>
                <a:off x="1900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06" name="Freeform 6998"/>
              <p:cNvSpPr>
                <a:spLocks/>
              </p:cNvSpPr>
              <p:nvPr userDrawn="1"/>
            </p:nvSpPr>
            <p:spPr bwMode="auto">
              <a:xfrm>
                <a:off x="3537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07" name="Freeform 6999"/>
              <p:cNvSpPr>
                <a:spLocks/>
              </p:cNvSpPr>
              <p:nvPr userDrawn="1"/>
            </p:nvSpPr>
            <p:spPr bwMode="auto">
              <a:xfrm>
                <a:off x="3451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08" name="Freeform 7000"/>
              <p:cNvSpPr>
                <a:spLocks/>
              </p:cNvSpPr>
              <p:nvPr userDrawn="1"/>
            </p:nvSpPr>
            <p:spPr bwMode="auto">
              <a:xfrm>
                <a:off x="3365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09" name="Freeform 7001"/>
              <p:cNvSpPr>
                <a:spLocks/>
              </p:cNvSpPr>
              <p:nvPr userDrawn="1"/>
            </p:nvSpPr>
            <p:spPr bwMode="auto">
              <a:xfrm>
                <a:off x="3279" y="358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10" name="Freeform 7002"/>
              <p:cNvSpPr>
                <a:spLocks/>
              </p:cNvSpPr>
              <p:nvPr userDrawn="1"/>
            </p:nvSpPr>
            <p:spPr bwMode="auto">
              <a:xfrm>
                <a:off x="5692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11" name="Freeform 7003"/>
              <p:cNvSpPr>
                <a:spLocks/>
              </p:cNvSpPr>
              <p:nvPr userDrawn="1"/>
            </p:nvSpPr>
            <p:spPr bwMode="auto">
              <a:xfrm>
                <a:off x="5606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12" name="Freeform 7004"/>
              <p:cNvSpPr>
                <a:spLocks/>
              </p:cNvSpPr>
              <p:nvPr userDrawn="1"/>
            </p:nvSpPr>
            <p:spPr bwMode="auto">
              <a:xfrm>
                <a:off x="5519" y="367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13" name="Freeform 7005"/>
              <p:cNvSpPr>
                <a:spLocks/>
              </p:cNvSpPr>
              <p:nvPr userDrawn="1"/>
            </p:nvSpPr>
            <p:spPr bwMode="auto">
              <a:xfrm>
                <a:off x="5433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14" name="Freeform 7006"/>
              <p:cNvSpPr>
                <a:spLocks/>
              </p:cNvSpPr>
              <p:nvPr userDrawn="1"/>
            </p:nvSpPr>
            <p:spPr bwMode="auto">
              <a:xfrm>
                <a:off x="5347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15" name="Freeform 7007"/>
              <p:cNvSpPr>
                <a:spLocks/>
              </p:cNvSpPr>
              <p:nvPr userDrawn="1"/>
            </p:nvSpPr>
            <p:spPr bwMode="auto">
              <a:xfrm>
                <a:off x="5261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16" name="Freeform 7008"/>
              <p:cNvSpPr>
                <a:spLocks/>
              </p:cNvSpPr>
              <p:nvPr userDrawn="1"/>
            </p:nvSpPr>
            <p:spPr bwMode="auto">
              <a:xfrm>
                <a:off x="5175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17" name="Freeform 7009"/>
              <p:cNvSpPr>
                <a:spLocks/>
              </p:cNvSpPr>
              <p:nvPr userDrawn="1"/>
            </p:nvSpPr>
            <p:spPr bwMode="auto">
              <a:xfrm>
                <a:off x="5089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18" name="Freeform 7010"/>
              <p:cNvSpPr>
                <a:spLocks/>
              </p:cNvSpPr>
              <p:nvPr userDrawn="1"/>
            </p:nvSpPr>
            <p:spPr bwMode="auto">
              <a:xfrm>
                <a:off x="5002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19" name="Freeform 7011"/>
              <p:cNvSpPr>
                <a:spLocks/>
              </p:cNvSpPr>
              <p:nvPr userDrawn="1"/>
            </p:nvSpPr>
            <p:spPr bwMode="auto">
              <a:xfrm>
                <a:off x="4916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20" name="Freeform 7012"/>
              <p:cNvSpPr>
                <a:spLocks/>
              </p:cNvSpPr>
              <p:nvPr userDrawn="1"/>
            </p:nvSpPr>
            <p:spPr bwMode="auto">
              <a:xfrm>
                <a:off x="4830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21" name="Freeform 7013"/>
              <p:cNvSpPr>
                <a:spLocks/>
              </p:cNvSpPr>
              <p:nvPr userDrawn="1"/>
            </p:nvSpPr>
            <p:spPr bwMode="auto">
              <a:xfrm>
                <a:off x="4744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22" name="Freeform 7014"/>
              <p:cNvSpPr>
                <a:spLocks/>
              </p:cNvSpPr>
              <p:nvPr userDrawn="1"/>
            </p:nvSpPr>
            <p:spPr bwMode="auto">
              <a:xfrm>
                <a:off x="4658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23" name="Freeform 7015"/>
              <p:cNvSpPr>
                <a:spLocks/>
              </p:cNvSpPr>
              <p:nvPr userDrawn="1"/>
            </p:nvSpPr>
            <p:spPr bwMode="auto">
              <a:xfrm>
                <a:off x="4571" y="367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24" name="Freeform 7016"/>
              <p:cNvSpPr>
                <a:spLocks/>
              </p:cNvSpPr>
              <p:nvPr userDrawn="1"/>
            </p:nvSpPr>
            <p:spPr bwMode="auto">
              <a:xfrm>
                <a:off x="4485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25" name="Freeform 7017"/>
              <p:cNvSpPr>
                <a:spLocks/>
              </p:cNvSpPr>
              <p:nvPr userDrawn="1"/>
            </p:nvSpPr>
            <p:spPr bwMode="auto">
              <a:xfrm>
                <a:off x="4399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26" name="Freeform 7018"/>
              <p:cNvSpPr>
                <a:spLocks/>
              </p:cNvSpPr>
              <p:nvPr userDrawn="1"/>
            </p:nvSpPr>
            <p:spPr bwMode="auto">
              <a:xfrm>
                <a:off x="4313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27" name="Freeform 7019"/>
              <p:cNvSpPr>
                <a:spLocks/>
              </p:cNvSpPr>
              <p:nvPr userDrawn="1"/>
            </p:nvSpPr>
            <p:spPr bwMode="auto">
              <a:xfrm>
                <a:off x="4227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28" name="Freeform 7020"/>
              <p:cNvSpPr>
                <a:spLocks/>
              </p:cNvSpPr>
              <p:nvPr userDrawn="1"/>
            </p:nvSpPr>
            <p:spPr bwMode="auto">
              <a:xfrm>
                <a:off x="4141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29" name="Freeform 7021"/>
              <p:cNvSpPr>
                <a:spLocks/>
              </p:cNvSpPr>
              <p:nvPr userDrawn="1"/>
            </p:nvSpPr>
            <p:spPr bwMode="auto">
              <a:xfrm>
                <a:off x="4054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30" name="Freeform 7022"/>
              <p:cNvSpPr>
                <a:spLocks/>
              </p:cNvSpPr>
              <p:nvPr userDrawn="1"/>
            </p:nvSpPr>
            <p:spPr bwMode="auto">
              <a:xfrm>
                <a:off x="3968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31" name="Freeform 7023"/>
              <p:cNvSpPr>
                <a:spLocks/>
              </p:cNvSpPr>
              <p:nvPr userDrawn="1"/>
            </p:nvSpPr>
            <p:spPr bwMode="auto">
              <a:xfrm>
                <a:off x="3882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32" name="Freeform 7024"/>
              <p:cNvSpPr>
                <a:spLocks/>
              </p:cNvSpPr>
              <p:nvPr userDrawn="1"/>
            </p:nvSpPr>
            <p:spPr bwMode="auto">
              <a:xfrm>
                <a:off x="3796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33" name="Freeform 7025"/>
              <p:cNvSpPr>
                <a:spLocks/>
              </p:cNvSpPr>
              <p:nvPr userDrawn="1"/>
            </p:nvSpPr>
            <p:spPr bwMode="auto">
              <a:xfrm>
                <a:off x="3710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34" name="Freeform 7026"/>
              <p:cNvSpPr>
                <a:spLocks/>
              </p:cNvSpPr>
              <p:nvPr userDrawn="1"/>
            </p:nvSpPr>
            <p:spPr bwMode="auto">
              <a:xfrm>
                <a:off x="3623" y="367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35" name="Freeform 7027"/>
              <p:cNvSpPr>
                <a:spLocks/>
              </p:cNvSpPr>
              <p:nvPr userDrawn="1"/>
            </p:nvSpPr>
            <p:spPr bwMode="auto">
              <a:xfrm>
                <a:off x="1814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36" name="Freeform 7028"/>
              <p:cNvSpPr>
                <a:spLocks/>
              </p:cNvSpPr>
              <p:nvPr userDrawn="1"/>
            </p:nvSpPr>
            <p:spPr bwMode="auto">
              <a:xfrm>
                <a:off x="1727" y="367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37" name="Freeform 7029"/>
              <p:cNvSpPr>
                <a:spLocks/>
              </p:cNvSpPr>
              <p:nvPr userDrawn="1"/>
            </p:nvSpPr>
            <p:spPr bwMode="auto">
              <a:xfrm>
                <a:off x="1641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38" name="Freeform 7030"/>
              <p:cNvSpPr>
                <a:spLocks/>
              </p:cNvSpPr>
              <p:nvPr userDrawn="1"/>
            </p:nvSpPr>
            <p:spPr bwMode="auto">
              <a:xfrm>
                <a:off x="1555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39" name="Freeform 7031"/>
              <p:cNvSpPr>
                <a:spLocks/>
              </p:cNvSpPr>
              <p:nvPr userDrawn="1"/>
            </p:nvSpPr>
            <p:spPr bwMode="auto">
              <a:xfrm>
                <a:off x="1469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40" name="Freeform 7032"/>
              <p:cNvSpPr>
                <a:spLocks/>
              </p:cNvSpPr>
              <p:nvPr userDrawn="1"/>
            </p:nvSpPr>
            <p:spPr bwMode="auto">
              <a:xfrm>
                <a:off x="1383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41" name="Freeform 7033"/>
              <p:cNvSpPr>
                <a:spLocks/>
              </p:cNvSpPr>
              <p:nvPr userDrawn="1"/>
            </p:nvSpPr>
            <p:spPr bwMode="auto">
              <a:xfrm>
                <a:off x="1297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42" name="Freeform 7034"/>
              <p:cNvSpPr>
                <a:spLocks/>
              </p:cNvSpPr>
              <p:nvPr userDrawn="1"/>
            </p:nvSpPr>
            <p:spPr bwMode="auto">
              <a:xfrm>
                <a:off x="1210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43" name="Freeform 7035"/>
              <p:cNvSpPr>
                <a:spLocks/>
              </p:cNvSpPr>
              <p:nvPr userDrawn="1"/>
            </p:nvSpPr>
            <p:spPr bwMode="auto">
              <a:xfrm>
                <a:off x="1124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44" name="Freeform 7036"/>
              <p:cNvSpPr>
                <a:spLocks/>
              </p:cNvSpPr>
              <p:nvPr userDrawn="1"/>
            </p:nvSpPr>
            <p:spPr bwMode="auto">
              <a:xfrm>
                <a:off x="1038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45" name="Freeform 7037"/>
              <p:cNvSpPr>
                <a:spLocks/>
              </p:cNvSpPr>
              <p:nvPr userDrawn="1"/>
            </p:nvSpPr>
            <p:spPr bwMode="auto">
              <a:xfrm>
                <a:off x="952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46" name="Freeform 7038"/>
              <p:cNvSpPr>
                <a:spLocks/>
              </p:cNvSpPr>
              <p:nvPr userDrawn="1"/>
            </p:nvSpPr>
            <p:spPr bwMode="auto">
              <a:xfrm>
                <a:off x="866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47" name="Freeform 7039"/>
              <p:cNvSpPr>
                <a:spLocks/>
              </p:cNvSpPr>
              <p:nvPr userDrawn="1"/>
            </p:nvSpPr>
            <p:spPr bwMode="auto">
              <a:xfrm>
                <a:off x="779" y="367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48" name="Freeform 7040"/>
              <p:cNvSpPr>
                <a:spLocks/>
              </p:cNvSpPr>
              <p:nvPr userDrawn="1"/>
            </p:nvSpPr>
            <p:spPr bwMode="auto">
              <a:xfrm>
                <a:off x="693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49" name="Freeform 7041"/>
              <p:cNvSpPr>
                <a:spLocks/>
              </p:cNvSpPr>
              <p:nvPr userDrawn="1"/>
            </p:nvSpPr>
            <p:spPr bwMode="auto">
              <a:xfrm>
                <a:off x="607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50" name="Freeform 7042"/>
              <p:cNvSpPr>
                <a:spLocks/>
              </p:cNvSpPr>
              <p:nvPr userDrawn="1"/>
            </p:nvSpPr>
            <p:spPr bwMode="auto">
              <a:xfrm>
                <a:off x="521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51" name="Freeform 7043"/>
              <p:cNvSpPr>
                <a:spLocks/>
              </p:cNvSpPr>
              <p:nvPr userDrawn="1"/>
            </p:nvSpPr>
            <p:spPr bwMode="auto">
              <a:xfrm>
                <a:off x="435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52" name="Freeform 7044"/>
              <p:cNvSpPr>
                <a:spLocks/>
              </p:cNvSpPr>
              <p:nvPr userDrawn="1"/>
            </p:nvSpPr>
            <p:spPr bwMode="auto">
              <a:xfrm>
                <a:off x="349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53" name="Freeform 7045"/>
              <p:cNvSpPr>
                <a:spLocks/>
              </p:cNvSpPr>
              <p:nvPr userDrawn="1"/>
            </p:nvSpPr>
            <p:spPr bwMode="auto">
              <a:xfrm>
                <a:off x="262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54" name="Freeform 7046"/>
              <p:cNvSpPr>
                <a:spLocks/>
              </p:cNvSpPr>
              <p:nvPr userDrawn="1"/>
            </p:nvSpPr>
            <p:spPr bwMode="auto">
              <a:xfrm>
                <a:off x="176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55" name="Freeform 7047"/>
              <p:cNvSpPr>
                <a:spLocks/>
              </p:cNvSpPr>
              <p:nvPr userDrawn="1"/>
            </p:nvSpPr>
            <p:spPr bwMode="auto">
              <a:xfrm>
                <a:off x="90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56" name="Freeform 7048"/>
              <p:cNvSpPr>
                <a:spLocks/>
              </p:cNvSpPr>
              <p:nvPr userDrawn="1"/>
            </p:nvSpPr>
            <p:spPr bwMode="auto">
              <a:xfrm>
                <a:off x="7" y="3672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57" name="Freeform 7049"/>
              <p:cNvSpPr>
                <a:spLocks/>
              </p:cNvSpPr>
              <p:nvPr userDrawn="1"/>
            </p:nvSpPr>
            <p:spPr bwMode="auto">
              <a:xfrm>
                <a:off x="3193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58" name="Freeform 7050"/>
              <p:cNvSpPr>
                <a:spLocks/>
              </p:cNvSpPr>
              <p:nvPr userDrawn="1"/>
            </p:nvSpPr>
            <p:spPr bwMode="auto">
              <a:xfrm>
                <a:off x="3106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59" name="Freeform 7051"/>
              <p:cNvSpPr>
                <a:spLocks/>
              </p:cNvSpPr>
              <p:nvPr userDrawn="1"/>
            </p:nvSpPr>
            <p:spPr bwMode="auto">
              <a:xfrm>
                <a:off x="3020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60" name="Freeform 7052"/>
              <p:cNvSpPr>
                <a:spLocks/>
              </p:cNvSpPr>
              <p:nvPr userDrawn="1"/>
            </p:nvSpPr>
            <p:spPr bwMode="auto">
              <a:xfrm>
                <a:off x="2934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61" name="Freeform 7053"/>
              <p:cNvSpPr>
                <a:spLocks/>
              </p:cNvSpPr>
              <p:nvPr userDrawn="1"/>
            </p:nvSpPr>
            <p:spPr bwMode="auto">
              <a:xfrm>
                <a:off x="2848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62" name="Freeform 7054"/>
              <p:cNvSpPr>
                <a:spLocks/>
              </p:cNvSpPr>
              <p:nvPr userDrawn="1"/>
            </p:nvSpPr>
            <p:spPr bwMode="auto">
              <a:xfrm>
                <a:off x="2762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63" name="Freeform 7055"/>
              <p:cNvSpPr>
                <a:spLocks/>
              </p:cNvSpPr>
              <p:nvPr userDrawn="1"/>
            </p:nvSpPr>
            <p:spPr bwMode="auto">
              <a:xfrm>
                <a:off x="2675" y="367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64" name="Freeform 7056"/>
              <p:cNvSpPr>
                <a:spLocks/>
              </p:cNvSpPr>
              <p:nvPr userDrawn="1"/>
            </p:nvSpPr>
            <p:spPr bwMode="auto">
              <a:xfrm>
                <a:off x="2589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65" name="Freeform 7057"/>
              <p:cNvSpPr>
                <a:spLocks/>
              </p:cNvSpPr>
              <p:nvPr userDrawn="1"/>
            </p:nvSpPr>
            <p:spPr bwMode="auto">
              <a:xfrm>
                <a:off x="2503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66" name="Freeform 7058"/>
              <p:cNvSpPr>
                <a:spLocks/>
              </p:cNvSpPr>
              <p:nvPr userDrawn="1"/>
            </p:nvSpPr>
            <p:spPr bwMode="auto">
              <a:xfrm>
                <a:off x="2417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67" name="Freeform 7059"/>
              <p:cNvSpPr>
                <a:spLocks/>
              </p:cNvSpPr>
              <p:nvPr userDrawn="1"/>
            </p:nvSpPr>
            <p:spPr bwMode="auto">
              <a:xfrm>
                <a:off x="2331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68" name="Freeform 7060"/>
              <p:cNvSpPr>
                <a:spLocks/>
              </p:cNvSpPr>
              <p:nvPr userDrawn="1"/>
            </p:nvSpPr>
            <p:spPr bwMode="auto">
              <a:xfrm>
                <a:off x="2245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69" name="Freeform 7061"/>
              <p:cNvSpPr>
                <a:spLocks/>
              </p:cNvSpPr>
              <p:nvPr userDrawn="1"/>
            </p:nvSpPr>
            <p:spPr bwMode="auto">
              <a:xfrm>
                <a:off x="2158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70" name="Freeform 7062"/>
              <p:cNvSpPr>
                <a:spLocks/>
              </p:cNvSpPr>
              <p:nvPr userDrawn="1"/>
            </p:nvSpPr>
            <p:spPr bwMode="auto">
              <a:xfrm>
                <a:off x="2072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71" name="Freeform 7063"/>
              <p:cNvSpPr>
                <a:spLocks/>
              </p:cNvSpPr>
              <p:nvPr userDrawn="1"/>
            </p:nvSpPr>
            <p:spPr bwMode="auto">
              <a:xfrm>
                <a:off x="1986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72" name="Freeform 7064"/>
              <p:cNvSpPr>
                <a:spLocks/>
              </p:cNvSpPr>
              <p:nvPr userDrawn="1"/>
            </p:nvSpPr>
            <p:spPr bwMode="auto">
              <a:xfrm>
                <a:off x="1900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73" name="Freeform 7065"/>
              <p:cNvSpPr>
                <a:spLocks/>
              </p:cNvSpPr>
              <p:nvPr userDrawn="1"/>
            </p:nvSpPr>
            <p:spPr bwMode="auto">
              <a:xfrm>
                <a:off x="3537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74" name="Freeform 7066"/>
              <p:cNvSpPr>
                <a:spLocks/>
              </p:cNvSpPr>
              <p:nvPr userDrawn="1"/>
            </p:nvSpPr>
            <p:spPr bwMode="auto">
              <a:xfrm>
                <a:off x="3451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75" name="Freeform 7067"/>
              <p:cNvSpPr>
                <a:spLocks/>
              </p:cNvSpPr>
              <p:nvPr userDrawn="1"/>
            </p:nvSpPr>
            <p:spPr bwMode="auto">
              <a:xfrm>
                <a:off x="3365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76" name="Freeform 7068"/>
              <p:cNvSpPr>
                <a:spLocks/>
              </p:cNvSpPr>
              <p:nvPr userDrawn="1"/>
            </p:nvSpPr>
            <p:spPr bwMode="auto">
              <a:xfrm>
                <a:off x="3279" y="367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77" name="Freeform 7069"/>
              <p:cNvSpPr>
                <a:spLocks/>
              </p:cNvSpPr>
              <p:nvPr userDrawn="1"/>
            </p:nvSpPr>
            <p:spPr bwMode="auto">
              <a:xfrm>
                <a:off x="5692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78" name="Freeform 7070"/>
              <p:cNvSpPr>
                <a:spLocks/>
              </p:cNvSpPr>
              <p:nvPr userDrawn="1"/>
            </p:nvSpPr>
            <p:spPr bwMode="auto">
              <a:xfrm>
                <a:off x="5606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79" name="Freeform 7071"/>
              <p:cNvSpPr>
                <a:spLocks/>
              </p:cNvSpPr>
              <p:nvPr userDrawn="1"/>
            </p:nvSpPr>
            <p:spPr bwMode="auto">
              <a:xfrm>
                <a:off x="5519" y="375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80" name="Freeform 7072"/>
              <p:cNvSpPr>
                <a:spLocks/>
              </p:cNvSpPr>
              <p:nvPr userDrawn="1"/>
            </p:nvSpPr>
            <p:spPr bwMode="auto">
              <a:xfrm>
                <a:off x="5433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81" name="Freeform 7073"/>
              <p:cNvSpPr>
                <a:spLocks/>
              </p:cNvSpPr>
              <p:nvPr userDrawn="1"/>
            </p:nvSpPr>
            <p:spPr bwMode="auto">
              <a:xfrm>
                <a:off x="5347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82" name="Freeform 7074"/>
              <p:cNvSpPr>
                <a:spLocks/>
              </p:cNvSpPr>
              <p:nvPr userDrawn="1"/>
            </p:nvSpPr>
            <p:spPr bwMode="auto">
              <a:xfrm>
                <a:off x="5261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83" name="Freeform 7075"/>
              <p:cNvSpPr>
                <a:spLocks/>
              </p:cNvSpPr>
              <p:nvPr userDrawn="1"/>
            </p:nvSpPr>
            <p:spPr bwMode="auto">
              <a:xfrm>
                <a:off x="5175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84" name="Freeform 7076"/>
              <p:cNvSpPr>
                <a:spLocks/>
              </p:cNvSpPr>
              <p:nvPr userDrawn="1"/>
            </p:nvSpPr>
            <p:spPr bwMode="auto">
              <a:xfrm>
                <a:off x="5089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85" name="Freeform 7077"/>
              <p:cNvSpPr>
                <a:spLocks/>
              </p:cNvSpPr>
              <p:nvPr userDrawn="1"/>
            </p:nvSpPr>
            <p:spPr bwMode="auto">
              <a:xfrm>
                <a:off x="5002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86" name="Freeform 7078"/>
              <p:cNvSpPr>
                <a:spLocks/>
              </p:cNvSpPr>
              <p:nvPr userDrawn="1"/>
            </p:nvSpPr>
            <p:spPr bwMode="auto">
              <a:xfrm>
                <a:off x="4916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87" name="Freeform 7079"/>
              <p:cNvSpPr>
                <a:spLocks/>
              </p:cNvSpPr>
              <p:nvPr userDrawn="1"/>
            </p:nvSpPr>
            <p:spPr bwMode="auto">
              <a:xfrm>
                <a:off x="4830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88" name="Freeform 7080"/>
              <p:cNvSpPr>
                <a:spLocks/>
              </p:cNvSpPr>
              <p:nvPr userDrawn="1"/>
            </p:nvSpPr>
            <p:spPr bwMode="auto">
              <a:xfrm>
                <a:off x="4744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89" name="Freeform 7081"/>
              <p:cNvSpPr>
                <a:spLocks/>
              </p:cNvSpPr>
              <p:nvPr userDrawn="1"/>
            </p:nvSpPr>
            <p:spPr bwMode="auto">
              <a:xfrm>
                <a:off x="4658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90" name="Freeform 7082"/>
              <p:cNvSpPr>
                <a:spLocks/>
              </p:cNvSpPr>
              <p:nvPr userDrawn="1"/>
            </p:nvSpPr>
            <p:spPr bwMode="auto">
              <a:xfrm>
                <a:off x="4571" y="375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91" name="Freeform 7083"/>
              <p:cNvSpPr>
                <a:spLocks/>
              </p:cNvSpPr>
              <p:nvPr userDrawn="1"/>
            </p:nvSpPr>
            <p:spPr bwMode="auto">
              <a:xfrm>
                <a:off x="4485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92" name="Freeform 7084"/>
              <p:cNvSpPr>
                <a:spLocks/>
              </p:cNvSpPr>
              <p:nvPr userDrawn="1"/>
            </p:nvSpPr>
            <p:spPr bwMode="auto">
              <a:xfrm>
                <a:off x="4399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93" name="Freeform 7085"/>
              <p:cNvSpPr>
                <a:spLocks/>
              </p:cNvSpPr>
              <p:nvPr userDrawn="1"/>
            </p:nvSpPr>
            <p:spPr bwMode="auto">
              <a:xfrm>
                <a:off x="4313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94" name="Freeform 7086"/>
              <p:cNvSpPr>
                <a:spLocks/>
              </p:cNvSpPr>
              <p:nvPr userDrawn="1"/>
            </p:nvSpPr>
            <p:spPr bwMode="auto">
              <a:xfrm>
                <a:off x="4227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95" name="Freeform 7087"/>
              <p:cNvSpPr>
                <a:spLocks/>
              </p:cNvSpPr>
              <p:nvPr userDrawn="1"/>
            </p:nvSpPr>
            <p:spPr bwMode="auto">
              <a:xfrm>
                <a:off x="4141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96" name="Freeform 7088"/>
              <p:cNvSpPr>
                <a:spLocks/>
              </p:cNvSpPr>
              <p:nvPr userDrawn="1"/>
            </p:nvSpPr>
            <p:spPr bwMode="auto">
              <a:xfrm>
                <a:off x="4054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97" name="Freeform 7089"/>
              <p:cNvSpPr>
                <a:spLocks/>
              </p:cNvSpPr>
              <p:nvPr userDrawn="1"/>
            </p:nvSpPr>
            <p:spPr bwMode="auto">
              <a:xfrm>
                <a:off x="3968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98" name="Freeform 7090"/>
              <p:cNvSpPr>
                <a:spLocks/>
              </p:cNvSpPr>
              <p:nvPr userDrawn="1"/>
            </p:nvSpPr>
            <p:spPr bwMode="auto">
              <a:xfrm>
                <a:off x="3882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99" name="Freeform 7091"/>
              <p:cNvSpPr>
                <a:spLocks/>
              </p:cNvSpPr>
              <p:nvPr userDrawn="1"/>
            </p:nvSpPr>
            <p:spPr bwMode="auto">
              <a:xfrm>
                <a:off x="3796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00" name="Freeform 7092"/>
              <p:cNvSpPr>
                <a:spLocks/>
              </p:cNvSpPr>
              <p:nvPr userDrawn="1"/>
            </p:nvSpPr>
            <p:spPr bwMode="auto">
              <a:xfrm>
                <a:off x="3710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01" name="Freeform 7093"/>
              <p:cNvSpPr>
                <a:spLocks/>
              </p:cNvSpPr>
              <p:nvPr userDrawn="1"/>
            </p:nvSpPr>
            <p:spPr bwMode="auto">
              <a:xfrm>
                <a:off x="3623" y="375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02" name="Freeform 7094"/>
              <p:cNvSpPr>
                <a:spLocks/>
              </p:cNvSpPr>
              <p:nvPr userDrawn="1"/>
            </p:nvSpPr>
            <p:spPr bwMode="auto">
              <a:xfrm>
                <a:off x="1814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03" name="Freeform 7095"/>
              <p:cNvSpPr>
                <a:spLocks/>
              </p:cNvSpPr>
              <p:nvPr userDrawn="1"/>
            </p:nvSpPr>
            <p:spPr bwMode="auto">
              <a:xfrm>
                <a:off x="1727" y="375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04" name="Freeform 7096"/>
              <p:cNvSpPr>
                <a:spLocks/>
              </p:cNvSpPr>
              <p:nvPr userDrawn="1"/>
            </p:nvSpPr>
            <p:spPr bwMode="auto">
              <a:xfrm>
                <a:off x="1641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05" name="Freeform 7097"/>
              <p:cNvSpPr>
                <a:spLocks/>
              </p:cNvSpPr>
              <p:nvPr userDrawn="1"/>
            </p:nvSpPr>
            <p:spPr bwMode="auto">
              <a:xfrm>
                <a:off x="1555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06" name="Freeform 7098"/>
              <p:cNvSpPr>
                <a:spLocks/>
              </p:cNvSpPr>
              <p:nvPr userDrawn="1"/>
            </p:nvSpPr>
            <p:spPr bwMode="auto">
              <a:xfrm>
                <a:off x="1469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07" name="Freeform 7099"/>
              <p:cNvSpPr>
                <a:spLocks/>
              </p:cNvSpPr>
              <p:nvPr userDrawn="1"/>
            </p:nvSpPr>
            <p:spPr bwMode="auto">
              <a:xfrm>
                <a:off x="1383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08" name="Freeform 7100"/>
              <p:cNvSpPr>
                <a:spLocks/>
              </p:cNvSpPr>
              <p:nvPr userDrawn="1"/>
            </p:nvSpPr>
            <p:spPr bwMode="auto">
              <a:xfrm>
                <a:off x="1297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09" name="Freeform 7101"/>
              <p:cNvSpPr>
                <a:spLocks/>
              </p:cNvSpPr>
              <p:nvPr userDrawn="1"/>
            </p:nvSpPr>
            <p:spPr bwMode="auto">
              <a:xfrm>
                <a:off x="1210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10" name="Freeform 7102"/>
              <p:cNvSpPr>
                <a:spLocks/>
              </p:cNvSpPr>
              <p:nvPr userDrawn="1"/>
            </p:nvSpPr>
            <p:spPr bwMode="auto">
              <a:xfrm>
                <a:off x="1124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11" name="Freeform 7103"/>
              <p:cNvSpPr>
                <a:spLocks/>
              </p:cNvSpPr>
              <p:nvPr userDrawn="1"/>
            </p:nvSpPr>
            <p:spPr bwMode="auto">
              <a:xfrm>
                <a:off x="1038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12" name="Freeform 7104"/>
              <p:cNvSpPr>
                <a:spLocks/>
              </p:cNvSpPr>
              <p:nvPr userDrawn="1"/>
            </p:nvSpPr>
            <p:spPr bwMode="auto">
              <a:xfrm>
                <a:off x="952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13" name="Freeform 7105"/>
              <p:cNvSpPr>
                <a:spLocks/>
              </p:cNvSpPr>
              <p:nvPr userDrawn="1"/>
            </p:nvSpPr>
            <p:spPr bwMode="auto">
              <a:xfrm>
                <a:off x="866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14" name="Freeform 7106"/>
              <p:cNvSpPr>
                <a:spLocks/>
              </p:cNvSpPr>
              <p:nvPr userDrawn="1"/>
            </p:nvSpPr>
            <p:spPr bwMode="auto">
              <a:xfrm>
                <a:off x="779" y="375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15" name="Freeform 7107"/>
              <p:cNvSpPr>
                <a:spLocks/>
              </p:cNvSpPr>
              <p:nvPr userDrawn="1"/>
            </p:nvSpPr>
            <p:spPr bwMode="auto">
              <a:xfrm>
                <a:off x="693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16" name="Freeform 7108"/>
              <p:cNvSpPr>
                <a:spLocks/>
              </p:cNvSpPr>
              <p:nvPr userDrawn="1"/>
            </p:nvSpPr>
            <p:spPr bwMode="auto">
              <a:xfrm>
                <a:off x="607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17" name="Freeform 7109"/>
              <p:cNvSpPr>
                <a:spLocks/>
              </p:cNvSpPr>
              <p:nvPr userDrawn="1"/>
            </p:nvSpPr>
            <p:spPr bwMode="auto">
              <a:xfrm>
                <a:off x="521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18" name="Freeform 7110"/>
              <p:cNvSpPr>
                <a:spLocks/>
              </p:cNvSpPr>
              <p:nvPr userDrawn="1"/>
            </p:nvSpPr>
            <p:spPr bwMode="auto">
              <a:xfrm>
                <a:off x="435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19" name="Freeform 7111"/>
              <p:cNvSpPr>
                <a:spLocks/>
              </p:cNvSpPr>
              <p:nvPr userDrawn="1"/>
            </p:nvSpPr>
            <p:spPr bwMode="auto">
              <a:xfrm>
                <a:off x="349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20" name="Freeform 7112"/>
              <p:cNvSpPr>
                <a:spLocks/>
              </p:cNvSpPr>
              <p:nvPr userDrawn="1"/>
            </p:nvSpPr>
            <p:spPr bwMode="auto">
              <a:xfrm>
                <a:off x="262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21" name="Freeform 7113"/>
              <p:cNvSpPr>
                <a:spLocks/>
              </p:cNvSpPr>
              <p:nvPr userDrawn="1"/>
            </p:nvSpPr>
            <p:spPr bwMode="auto">
              <a:xfrm>
                <a:off x="176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22" name="Freeform 7114"/>
              <p:cNvSpPr>
                <a:spLocks/>
              </p:cNvSpPr>
              <p:nvPr userDrawn="1"/>
            </p:nvSpPr>
            <p:spPr bwMode="auto">
              <a:xfrm>
                <a:off x="90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23" name="Freeform 7115"/>
              <p:cNvSpPr>
                <a:spLocks/>
              </p:cNvSpPr>
              <p:nvPr userDrawn="1"/>
            </p:nvSpPr>
            <p:spPr bwMode="auto">
              <a:xfrm>
                <a:off x="7" y="3758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24" name="Freeform 7116"/>
              <p:cNvSpPr>
                <a:spLocks/>
              </p:cNvSpPr>
              <p:nvPr userDrawn="1"/>
            </p:nvSpPr>
            <p:spPr bwMode="auto">
              <a:xfrm>
                <a:off x="2675" y="375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25" name="Freeform 7117"/>
              <p:cNvSpPr>
                <a:spLocks/>
              </p:cNvSpPr>
              <p:nvPr userDrawn="1"/>
            </p:nvSpPr>
            <p:spPr bwMode="auto">
              <a:xfrm>
                <a:off x="2589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26" name="Freeform 7118"/>
              <p:cNvSpPr>
                <a:spLocks/>
              </p:cNvSpPr>
              <p:nvPr userDrawn="1"/>
            </p:nvSpPr>
            <p:spPr bwMode="auto">
              <a:xfrm>
                <a:off x="2503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27" name="Freeform 7119"/>
              <p:cNvSpPr>
                <a:spLocks/>
              </p:cNvSpPr>
              <p:nvPr userDrawn="1"/>
            </p:nvSpPr>
            <p:spPr bwMode="auto">
              <a:xfrm>
                <a:off x="2417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28" name="Freeform 7120"/>
              <p:cNvSpPr>
                <a:spLocks/>
              </p:cNvSpPr>
              <p:nvPr userDrawn="1"/>
            </p:nvSpPr>
            <p:spPr bwMode="auto">
              <a:xfrm>
                <a:off x="2331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29" name="Freeform 7121"/>
              <p:cNvSpPr>
                <a:spLocks/>
              </p:cNvSpPr>
              <p:nvPr userDrawn="1"/>
            </p:nvSpPr>
            <p:spPr bwMode="auto">
              <a:xfrm>
                <a:off x="2245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30" name="Freeform 7122"/>
              <p:cNvSpPr>
                <a:spLocks/>
              </p:cNvSpPr>
              <p:nvPr userDrawn="1"/>
            </p:nvSpPr>
            <p:spPr bwMode="auto">
              <a:xfrm>
                <a:off x="2158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31" name="Freeform 7123"/>
              <p:cNvSpPr>
                <a:spLocks/>
              </p:cNvSpPr>
              <p:nvPr userDrawn="1"/>
            </p:nvSpPr>
            <p:spPr bwMode="auto">
              <a:xfrm>
                <a:off x="2072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32" name="Freeform 7124"/>
              <p:cNvSpPr>
                <a:spLocks/>
              </p:cNvSpPr>
              <p:nvPr userDrawn="1"/>
            </p:nvSpPr>
            <p:spPr bwMode="auto">
              <a:xfrm>
                <a:off x="1986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33" name="Freeform 7125"/>
              <p:cNvSpPr>
                <a:spLocks/>
              </p:cNvSpPr>
              <p:nvPr userDrawn="1"/>
            </p:nvSpPr>
            <p:spPr bwMode="auto">
              <a:xfrm>
                <a:off x="1900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34" name="Freeform 7126"/>
              <p:cNvSpPr>
                <a:spLocks/>
              </p:cNvSpPr>
              <p:nvPr userDrawn="1"/>
            </p:nvSpPr>
            <p:spPr bwMode="auto">
              <a:xfrm>
                <a:off x="3537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35" name="Freeform 7127"/>
              <p:cNvSpPr>
                <a:spLocks/>
              </p:cNvSpPr>
              <p:nvPr userDrawn="1"/>
            </p:nvSpPr>
            <p:spPr bwMode="auto">
              <a:xfrm>
                <a:off x="3451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36" name="Freeform 7128"/>
              <p:cNvSpPr>
                <a:spLocks/>
              </p:cNvSpPr>
              <p:nvPr userDrawn="1"/>
            </p:nvSpPr>
            <p:spPr bwMode="auto">
              <a:xfrm>
                <a:off x="3193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37" name="Freeform 7129"/>
              <p:cNvSpPr>
                <a:spLocks/>
              </p:cNvSpPr>
              <p:nvPr userDrawn="1"/>
            </p:nvSpPr>
            <p:spPr bwMode="auto">
              <a:xfrm>
                <a:off x="3106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38" name="Freeform 7130"/>
              <p:cNvSpPr>
                <a:spLocks/>
              </p:cNvSpPr>
              <p:nvPr userDrawn="1"/>
            </p:nvSpPr>
            <p:spPr bwMode="auto">
              <a:xfrm>
                <a:off x="3020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39" name="Freeform 7131"/>
              <p:cNvSpPr>
                <a:spLocks/>
              </p:cNvSpPr>
              <p:nvPr userDrawn="1"/>
            </p:nvSpPr>
            <p:spPr bwMode="auto">
              <a:xfrm>
                <a:off x="2934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40" name="Freeform 7132"/>
              <p:cNvSpPr>
                <a:spLocks/>
              </p:cNvSpPr>
              <p:nvPr userDrawn="1"/>
            </p:nvSpPr>
            <p:spPr bwMode="auto">
              <a:xfrm>
                <a:off x="2848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41" name="Freeform 7133"/>
              <p:cNvSpPr>
                <a:spLocks/>
              </p:cNvSpPr>
              <p:nvPr userDrawn="1"/>
            </p:nvSpPr>
            <p:spPr bwMode="auto">
              <a:xfrm>
                <a:off x="2762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42" name="Freeform 7134"/>
              <p:cNvSpPr>
                <a:spLocks/>
              </p:cNvSpPr>
              <p:nvPr userDrawn="1"/>
            </p:nvSpPr>
            <p:spPr bwMode="auto">
              <a:xfrm>
                <a:off x="3365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43" name="Freeform 7135"/>
              <p:cNvSpPr>
                <a:spLocks/>
              </p:cNvSpPr>
              <p:nvPr userDrawn="1"/>
            </p:nvSpPr>
            <p:spPr bwMode="auto">
              <a:xfrm>
                <a:off x="3279" y="375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44" name="Freeform 7136"/>
              <p:cNvSpPr>
                <a:spLocks/>
              </p:cNvSpPr>
              <p:nvPr userDrawn="1"/>
            </p:nvSpPr>
            <p:spPr bwMode="auto">
              <a:xfrm>
                <a:off x="5692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45" name="Freeform 7137"/>
              <p:cNvSpPr>
                <a:spLocks/>
              </p:cNvSpPr>
              <p:nvPr userDrawn="1"/>
            </p:nvSpPr>
            <p:spPr bwMode="auto">
              <a:xfrm>
                <a:off x="5606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46" name="Freeform 7138"/>
              <p:cNvSpPr>
                <a:spLocks/>
              </p:cNvSpPr>
              <p:nvPr userDrawn="1"/>
            </p:nvSpPr>
            <p:spPr bwMode="auto">
              <a:xfrm>
                <a:off x="5519" y="384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47" name="Freeform 7139"/>
              <p:cNvSpPr>
                <a:spLocks/>
              </p:cNvSpPr>
              <p:nvPr userDrawn="1"/>
            </p:nvSpPr>
            <p:spPr bwMode="auto">
              <a:xfrm>
                <a:off x="5433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48" name="Freeform 7140"/>
              <p:cNvSpPr>
                <a:spLocks/>
              </p:cNvSpPr>
              <p:nvPr userDrawn="1"/>
            </p:nvSpPr>
            <p:spPr bwMode="auto">
              <a:xfrm>
                <a:off x="5347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49" name="Freeform 7141"/>
              <p:cNvSpPr>
                <a:spLocks/>
              </p:cNvSpPr>
              <p:nvPr userDrawn="1"/>
            </p:nvSpPr>
            <p:spPr bwMode="auto">
              <a:xfrm>
                <a:off x="5261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50" name="Freeform 7142"/>
              <p:cNvSpPr>
                <a:spLocks/>
              </p:cNvSpPr>
              <p:nvPr userDrawn="1"/>
            </p:nvSpPr>
            <p:spPr bwMode="auto">
              <a:xfrm>
                <a:off x="5175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51" name="Freeform 7143"/>
              <p:cNvSpPr>
                <a:spLocks/>
              </p:cNvSpPr>
              <p:nvPr userDrawn="1"/>
            </p:nvSpPr>
            <p:spPr bwMode="auto">
              <a:xfrm>
                <a:off x="5089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52" name="Freeform 7144"/>
              <p:cNvSpPr>
                <a:spLocks/>
              </p:cNvSpPr>
              <p:nvPr userDrawn="1"/>
            </p:nvSpPr>
            <p:spPr bwMode="auto">
              <a:xfrm>
                <a:off x="5002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53" name="Freeform 7145"/>
              <p:cNvSpPr>
                <a:spLocks/>
              </p:cNvSpPr>
              <p:nvPr userDrawn="1"/>
            </p:nvSpPr>
            <p:spPr bwMode="auto">
              <a:xfrm>
                <a:off x="4916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54" name="Freeform 7146"/>
              <p:cNvSpPr>
                <a:spLocks/>
              </p:cNvSpPr>
              <p:nvPr userDrawn="1"/>
            </p:nvSpPr>
            <p:spPr bwMode="auto">
              <a:xfrm>
                <a:off x="4830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55" name="Freeform 7147"/>
              <p:cNvSpPr>
                <a:spLocks/>
              </p:cNvSpPr>
              <p:nvPr userDrawn="1"/>
            </p:nvSpPr>
            <p:spPr bwMode="auto">
              <a:xfrm>
                <a:off x="4744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56" name="Freeform 7148"/>
              <p:cNvSpPr>
                <a:spLocks/>
              </p:cNvSpPr>
              <p:nvPr userDrawn="1"/>
            </p:nvSpPr>
            <p:spPr bwMode="auto">
              <a:xfrm>
                <a:off x="4658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57" name="Freeform 7149"/>
              <p:cNvSpPr>
                <a:spLocks/>
              </p:cNvSpPr>
              <p:nvPr userDrawn="1"/>
            </p:nvSpPr>
            <p:spPr bwMode="auto">
              <a:xfrm>
                <a:off x="4571" y="384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58" name="Freeform 7150"/>
              <p:cNvSpPr>
                <a:spLocks/>
              </p:cNvSpPr>
              <p:nvPr userDrawn="1"/>
            </p:nvSpPr>
            <p:spPr bwMode="auto">
              <a:xfrm>
                <a:off x="4485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59" name="Freeform 7151"/>
              <p:cNvSpPr>
                <a:spLocks/>
              </p:cNvSpPr>
              <p:nvPr userDrawn="1"/>
            </p:nvSpPr>
            <p:spPr bwMode="auto">
              <a:xfrm>
                <a:off x="4399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60" name="Freeform 7152"/>
              <p:cNvSpPr>
                <a:spLocks/>
              </p:cNvSpPr>
              <p:nvPr userDrawn="1"/>
            </p:nvSpPr>
            <p:spPr bwMode="auto">
              <a:xfrm>
                <a:off x="4313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61" name="Freeform 7153"/>
              <p:cNvSpPr>
                <a:spLocks/>
              </p:cNvSpPr>
              <p:nvPr userDrawn="1"/>
            </p:nvSpPr>
            <p:spPr bwMode="auto">
              <a:xfrm>
                <a:off x="4227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62" name="Freeform 7154"/>
              <p:cNvSpPr>
                <a:spLocks/>
              </p:cNvSpPr>
              <p:nvPr userDrawn="1"/>
            </p:nvSpPr>
            <p:spPr bwMode="auto">
              <a:xfrm>
                <a:off x="4141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63" name="Freeform 7155"/>
              <p:cNvSpPr>
                <a:spLocks/>
              </p:cNvSpPr>
              <p:nvPr userDrawn="1"/>
            </p:nvSpPr>
            <p:spPr bwMode="auto">
              <a:xfrm>
                <a:off x="4054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64" name="Freeform 7156"/>
              <p:cNvSpPr>
                <a:spLocks/>
              </p:cNvSpPr>
              <p:nvPr userDrawn="1"/>
            </p:nvSpPr>
            <p:spPr bwMode="auto">
              <a:xfrm>
                <a:off x="3968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65" name="Freeform 7157"/>
              <p:cNvSpPr>
                <a:spLocks/>
              </p:cNvSpPr>
              <p:nvPr userDrawn="1"/>
            </p:nvSpPr>
            <p:spPr bwMode="auto">
              <a:xfrm>
                <a:off x="3882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66" name="Freeform 7158"/>
              <p:cNvSpPr>
                <a:spLocks/>
              </p:cNvSpPr>
              <p:nvPr userDrawn="1"/>
            </p:nvSpPr>
            <p:spPr bwMode="auto">
              <a:xfrm>
                <a:off x="3796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67" name="Freeform 7159"/>
              <p:cNvSpPr>
                <a:spLocks/>
              </p:cNvSpPr>
              <p:nvPr userDrawn="1"/>
            </p:nvSpPr>
            <p:spPr bwMode="auto">
              <a:xfrm>
                <a:off x="3710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68" name="Freeform 7160"/>
              <p:cNvSpPr>
                <a:spLocks/>
              </p:cNvSpPr>
              <p:nvPr userDrawn="1"/>
            </p:nvSpPr>
            <p:spPr bwMode="auto">
              <a:xfrm>
                <a:off x="3623" y="384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69" name="Freeform 7161"/>
              <p:cNvSpPr>
                <a:spLocks/>
              </p:cNvSpPr>
              <p:nvPr userDrawn="1"/>
            </p:nvSpPr>
            <p:spPr bwMode="auto">
              <a:xfrm>
                <a:off x="1814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70" name="Freeform 7162"/>
              <p:cNvSpPr>
                <a:spLocks/>
              </p:cNvSpPr>
              <p:nvPr userDrawn="1"/>
            </p:nvSpPr>
            <p:spPr bwMode="auto">
              <a:xfrm>
                <a:off x="1727" y="384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71" name="Freeform 7163"/>
              <p:cNvSpPr>
                <a:spLocks/>
              </p:cNvSpPr>
              <p:nvPr userDrawn="1"/>
            </p:nvSpPr>
            <p:spPr bwMode="auto">
              <a:xfrm>
                <a:off x="1641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72" name="Freeform 7164"/>
              <p:cNvSpPr>
                <a:spLocks/>
              </p:cNvSpPr>
              <p:nvPr userDrawn="1"/>
            </p:nvSpPr>
            <p:spPr bwMode="auto">
              <a:xfrm>
                <a:off x="1555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73" name="Freeform 7165"/>
              <p:cNvSpPr>
                <a:spLocks/>
              </p:cNvSpPr>
              <p:nvPr userDrawn="1"/>
            </p:nvSpPr>
            <p:spPr bwMode="auto">
              <a:xfrm>
                <a:off x="1469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74" name="Freeform 7166"/>
              <p:cNvSpPr>
                <a:spLocks/>
              </p:cNvSpPr>
              <p:nvPr userDrawn="1"/>
            </p:nvSpPr>
            <p:spPr bwMode="auto">
              <a:xfrm>
                <a:off x="1383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75" name="Freeform 7167"/>
              <p:cNvSpPr>
                <a:spLocks/>
              </p:cNvSpPr>
              <p:nvPr userDrawn="1"/>
            </p:nvSpPr>
            <p:spPr bwMode="auto">
              <a:xfrm>
                <a:off x="1297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00" name="Freeform 7168"/>
              <p:cNvSpPr>
                <a:spLocks/>
              </p:cNvSpPr>
              <p:nvPr userDrawn="1"/>
            </p:nvSpPr>
            <p:spPr bwMode="auto">
              <a:xfrm>
                <a:off x="1210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01" name="Freeform 7169"/>
              <p:cNvSpPr>
                <a:spLocks/>
              </p:cNvSpPr>
              <p:nvPr userDrawn="1"/>
            </p:nvSpPr>
            <p:spPr bwMode="auto">
              <a:xfrm>
                <a:off x="1124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02" name="Freeform 7170"/>
              <p:cNvSpPr>
                <a:spLocks/>
              </p:cNvSpPr>
              <p:nvPr userDrawn="1"/>
            </p:nvSpPr>
            <p:spPr bwMode="auto">
              <a:xfrm>
                <a:off x="1038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03" name="Freeform 7171"/>
              <p:cNvSpPr>
                <a:spLocks/>
              </p:cNvSpPr>
              <p:nvPr userDrawn="1"/>
            </p:nvSpPr>
            <p:spPr bwMode="auto">
              <a:xfrm>
                <a:off x="952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04" name="Freeform 7172"/>
              <p:cNvSpPr>
                <a:spLocks/>
              </p:cNvSpPr>
              <p:nvPr userDrawn="1"/>
            </p:nvSpPr>
            <p:spPr bwMode="auto">
              <a:xfrm>
                <a:off x="866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05" name="Freeform 7173"/>
              <p:cNvSpPr>
                <a:spLocks/>
              </p:cNvSpPr>
              <p:nvPr userDrawn="1"/>
            </p:nvSpPr>
            <p:spPr bwMode="auto">
              <a:xfrm>
                <a:off x="779" y="384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06" name="Freeform 7174"/>
              <p:cNvSpPr>
                <a:spLocks/>
              </p:cNvSpPr>
              <p:nvPr userDrawn="1"/>
            </p:nvSpPr>
            <p:spPr bwMode="auto">
              <a:xfrm>
                <a:off x="693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07" name="Freeform 7175"/>
              <p:cNvSpPr>
                <a:spLocks/>
              </p:cNvSpPr>
              <p:nvPr userDrawn="1"/>
            </p:nvSpPr>
            <p:spPr bwMode="auto">
              <a:xfrm>
                <a:off x="607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08" name="Freeform 7176"/>
              <p:cNvSpPr>
                <a:spLocks/>
              </p:cNvSpPr>
              <p:nvPr userDrawn="1"/>
            </p:nvSpPr>
            <p:spPr bwMode="auto">
              <a:xfrm>
                <a:off x="521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09" name="Freeform 7177"/>
              <p:cNvSpPr>
                <a:spLocks/>
              </p:cNvSpPr>
              <p:nvPr userDrawn="1"/>
            </p:nvSpPr>
            <p:spPr bwMode="auto">
              <a:xfrm>
                <a:off x="435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10" name="Freeform 7178"/>
              <p:cNvSpPr>
                <a:spLocks/>
              </p:cNvSpPr>
              <p:nvPr userDrawn="1"/>
            </p:nvSpPr>
            <p:spPr bwMode="auto">
              <a:xfrm>
                <a:off x="349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11" name="Freeform 7179"/>
              <p:cNvSpPr>
                <a:spLocks/>
              </p:cNvSpPr>
              <p:nvPr userDrawn="1"/>
            </p:nvSpPr>
            <p:spPr bwMode="auto">
              <a:xfrm>
                <a:off x="262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12" name="Freeform 7180"/>
              <p:cNvSpPr>
                <a:spLocks/>
              </p:cNvSpPr>
              <p:nvPr userDrawn="1"/>
            </p:nvSpPr>
            <p:spPr bwMode="auto">
              <a:xfrm>
                <a:off x="176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13" name="Freeform 7181"/>
              <p:cNvSpPr>
                <a:spLocks/>
              </p:cNvSpPr>
              <p:nvPr userDrawn="1"/>
            </p:nvSpPr>
            <p:spPr bwMode="auto">
              <a:xfrm>
                <a:off x="90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14" name="Freeform 7182"/>
              <p:cNvSpPr>
                <a:spLocks/>
              </p:cNvSpPr>
              <p:nvPr userDrawn="1"/>
            </p:nvSpPr>
            <p:spPr bwMode="auto">
              <a:xfrm>
                <a:off x="7" y="3844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15" name="Freeform 7183"/>
              <p:cNvSpPr>
                <a:spLocks/>
              </p:cNvSpPr>
              <p:nvPr userDrawn="1"/>
            </p:nvSpPr>
            <p:spPr bwMode="auto">
              <a:xfrm>
                <a:off x="1900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16" name="Freeform 7184"/>
              <p:cNvSpPr>
                <a:spLocks/>
              </p:cNvSpPr>
              <p:nvPr userDrawn="1"/>
            </p:nvSpPr>
            <p:spPr bwMode="auto">
              <a:xfrm>
                <a:off x="3537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17" name="Freeform 7185"/>
              <p:cNvSpPr>
                <a:spLocks/>
              </p:cNvSpPr>
              <p:nvPr userDrawn="1"/>
            </p:nvSpPr>
            <p:spPr bwMode="auto">
              <a:xfrm>
                <a:off x="3451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18" name="Freeform 7186"/>
              <p:cNvSpPr>
                <a:spLocks/>
              </p:cNvSpPr>
              <p:nvPr userDrawn="1"/>
            </p:nvSpPr>
            <p:spPr bwMode="auto">
              <a:xfrm>
                <a:off x="3193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19" name="Freeform 7187"/>
              <p:cNvSpPr>
                <a:spLocks/>
              </p:cNvSpPr>
              <p:nvPr userDrawn="1"/>
            </p:nvSpPr>
            <p:spPr bwMode="auto">
              <a:xfrm>
                <a:off x="3106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0" name="Freeform 7188"/>
              <p:cNvSpPr>
                <a:spLocks/>
              </p:cNvSpPr>
              <p:nvPr userDrawn="1"/>
            </p:nvSpPr>
            <p:spPr bwMode="auto">
              <a:xfrm>
                <a:off x="3020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1" name="Freeform 7189"/>
              <p:cNvSpPr>
                <a:spLocks/>
              </p:cNvSpPr>
              <p:nvPr userDrawn="1"/>
            </p:nvSpPr>
            <p:spPr bwMode="auto">
              <a:xfrm>
                <a:off x="2934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2" name="Freeform 7190"/>
              <p:cNvSpPr>
                <a:spLocks/>
              </p:cNvSpPr>
              <p:nvPr userDrawn="1"/>
            </p:nvSpPr>
            <p:spPr bwMode="auto">
              <a:xfrm>
                <a:off x="2848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3" name="Freeform 7191"/>
              <p:cNvSpPr>
                <a:spLocks/>
              </p:cNvSpPr>
              <p:nvPr userDrawn="1"/>
            </p:nvSpPr>
            <p:spPr bwMode="auto">
              <a:xfrm>
                <a:off x="2762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4" name="Freeform 7192"/>
              <p:cNvSpPr>
                <a:spLocks/>
              </p:cNvSpPr>
              <p:nvPr userDrawn="1"/>
            </p:nvSpPr>
            <p:spPr bwMode="auto">
              <a:xfrm>
                <a:off x="2675" y="384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5" name="Freeform 7193"/>
              <p:cNvSpPr>
                <a:spLocks/>
              </p:cNvSpPr>
              <p:nvPr userDrawn="1"/>
            </p:nvSpPr>
            <p:spPr bwMode="auto">
              <a:xfrm>
                <a:off x="2589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6" name="Freeform 7194"/>
              <p:cNvSpPr>
                <a:spLocks/>
              </p:cNvSpPr>
              <p:nvPr userDrawn="1"/>
            </p:nvSpPr>
            <p:spPr bwMode="auto">
              <a:xfrm>
                <a:off x="2503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7" name="Freeform 7195"/>
              <p:cNvSpPr>
                <a:spLocks/>
              </p:cNvSpPr>
              <p:nvPr userDrawn="1"/>
            </p:nvSpPr>
            <p:spPr bwMode="auto">
              <a:xfrm>
                <a:off x="2417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8" name="Freeform 7196"/>
              <p:cNvSpPr>
                <a:spLocks/>
              </p:cNvSpPr>
              <p:nvPr userDrawn="1"/>
            </p:nvSpPr>
            <p:spPr bwMode="auto">
              <a:xfrm>
                <a:off x="2331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9" name="Freeform 7197"/>
              <p:cNvSpPr>
                <a:spLocks/>
              </p:cNvSpPr>
              <p:nvPr userDrawn="1"/>
            </p:nvSpPr>
            <p:spPr bwMode="auto">
              <a:xfrm>
                <a:off x="2245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30" name="Freeform 7198"/>
              <p:cNvSpPr>
                <a:spLocks/>
              </p:cNvSpPr>
              <p:nvPr userDrawn="1"/>
            </p:nvSpPr>
            <p:spPr bwMode="auto">
              <a:xfrm>
                <a:off x="2158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31" name="Freeform 7199"/>
              <p:cNvSpPr>
                <a:spLocks/>
              </p:cNvSpPr>
              <p:nvPr userDrawn="1"/>
            </p:nvSpPr>
            <p:spPr bwMode="auto">
              <a:xfrm>
                <a:off x="2072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32" name="Freeform 7200"/>
              <p:cNvSpPr>
                <a:spLocks/>
              </p:cNvSpPr>
              <p:nvPr userDrawn="1"/>
            </p:nvSpPr>
            <p:spPr bwMode="auto">
              <a:xfrm>
                <a:off x="1986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33" name="Freeform 7201"/>
              <p:cNvSpPr>
                <a:spLocks/>
              </p:cNvSpPr>
              <p:nvPr userDrawn="1"/>
            </p:nvSpPr>
            <p:spPr bwMode="auto">
              <a:xfrm>
                <a:off x="3365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34" name="Freeform 7202"/>
              <p:cNvSpPr>
                <a:spLocks/>
              </p:cNvSpPr>
              <p:nvPr userDrawn="1"/>
            </p:nvSpPr>
            <p:spPr bwMode="auto">
              <a:xfrm>
                <a:off x="3279" y="384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35" name="Freeform 7203"/>
              <p:cNvSpPr>
                <a:spLocks/>
              </p:cNvSpPr>
              <p:nvPr userDrawn="1"/>
            </p:nvSpPr>
            <p:spPr bwMode="auto">
              <a:xfrm>
                <a:off x="5692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36" name="Freeform 7204"/>
              <p:cNvSpPr>
                <a:spLocks/>
              </p:cNvSpPr>
              <p:nvPr userDrawn="1"/>
            </p:nvSpPr>
            <p:spPr bwMode="auto">
              <a:xfrm>
                <a:off x="5606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37" name="Freeform 7205"/>
              <p:cNvSpPr>
                <a:spLocks/>
              </p:cNvSpPr>
              <p:nvPr userDrawn="1"/>
            </p:nvSpPr>
            <p:spPr bwMode="auto">
              <a:xfrm>
                <a:off x="5519" y="3930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38" name="Freeform 7206"/>
              <p:cNvSpPr>
                <a:spLocks/>
              </p:cNvSpPr>
              <p:nvPr userDrawn="1"/>
            </p:nvSpPr>
            <p:spPr bwMode="auto">
              <a:xfrm>
                <a:off x="5433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39" name="Freeform 7207"/>
              <p:cNvSpPr>
                <a:spLocks/>
              </p:cNvSpPr>
              <p:nvPr userDrawn="1"/>
            </p:nvSpPr>
            <p:spPr bwMode="auto">
              <a:xfrm>
                <a:off x="5347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0" name="Freeform 7208"/>
              <p:cNvSpPr>
                <a:spLocks/>
              </p:cNvSpPr>
              <p:nvPr userDrawn="1"/>
            </p:nvSpPr>
            <p:spPr bwMode="auto">
              <a:xfrm>
                <a:off x="5261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1" name="Freeform 7209"/>
              <p:cNvSpPr>
                <a:spLocks/>
              </p:cNvSpPr>
              <p:nvPr userDrawn="1"/>
            </p:nvSpPr>
            <p:spPr bwMode="auto">
              <a:xfrm>
                <a:off x="5175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2" name="Freeform 7210"/>
              <p:cNvSpPr>
                <a:spLocks/>
              </p:cNvSpPr>
              <p:nvPr userDrawn="1"/>
            </p:nvSpPr>
            <p:spPr bwMode="auto">
              <a:xfrm>
                <a:off x="5089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3" name="Freeform 7211"/>
              <p:cNvSpPr>
                <a:spLocks/>
              </p:cNvSpPr>
              <p:nvPr userDrawn="1"/>
            </p:nvSpPr>
            <p:spPr bwMode="auto">
              <a:xfrm>
                <a:off x="5002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4" name="Freeform 7212"/>
              <p:cNvSpPr>
                <a:spLocks/>
              </p:cNvSpPr>
              <p:nvPr userDrawn="1"/>
            </p:nvSpPr>
            <p:spPr bwMode="auto">
              <a:xfrm>
                <a:off x="4916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5" name="Freeform 7213"/>
              <p:cNvSpPr>
                <a:spLocks/>
              </p:cNvSpPr>
              <p:nvPr userDrawn="1"/>
            </p:nvSpPr>
            <p:spPr bwMode="auto">
              <a:xfrm>
                <a:off x="4830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6" name="Freeform 7214"/>
              <p:cNvSpPr>
                <a:spLocks/>
              </p:cNvSpPr>
              <p:nvPr userDrawn="1"/>
            </p:nvSpPr>
            <p:spPr bwMode="auto">
              <a:xfrm>
                <a:off x="4744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7" name="Freeform 7215"/>
              <p:cNvSpPr>
                <a:spLocks/>
              </p:cNvSpPr>
              <p:nvPr userDrawn="1"/>
            </p:nvSpPr>
            <p:spPr bwMode="auto">
              <a:xfrm>
                <a:off x="4658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8" name="Freeform 7216"/>
              <p:cNvSpPr>
                <a:spLocks/>
              </p:cNvSpPr>
              <p:nvPr userDrawn="1"/>
            </p:nvSpPr>
            <p:spPr bwMode="auto">
              <a:xfrm>
                <a:off x="4571" y="3930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9" name="Freeform 7217"/>
              <p:cNvSpPr>
                <a:spLocks/>
              </p:cNvSpPr>
              <p:nvPr userDrawn="1"/>
            </p:nvSpPr>
            <p:spPr bwMode="auto">
              <a:xfrm>
                <a:off x="4485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0" name="Freeform 7218"/>
              <p:cNvSpPr>
                <a:spLocks/>
              </p:cNvSpPr>
              <p:nvPr userDrawn="1"/>
            </p:nvSpPr>
            <p:spPr bwMode="auto">
              <a:xfrm>
                <a:off x="4399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1" name="Freeform 7219"/>
              <p:cNvSpPr>
                <a:spLocks/>
              </p:cNvSpPr>
              <p:nvPr userDrawn="1"/>
            </p:nvSpPr>
            <p:spPr bwMode="auto">
              <a:xfrm>
                <a:off x="4313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2" name="Freeform 7220"/>
              <p:cNvSpPr>
                <a:spLocks/>
              </p:cNvSpPr>
              <p:nvPr userDrawn="1"/>
            </p:nvSpPr>
            <p:spPr bwMode="auto">
              <a:xfrm>
                <a:off x="4227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3" name="Freeform 7221"/>
              <p:cNvSpPr>
                <a:spLocks/>
              </p:cNvSpPr>
              <p:nvPr userDrawn="1"/>
            </p:nvSpPr>
            <p:spPr bwMode="auto">
              <a:xfrm>
                <a:off x="4141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4" name="Freeform 7222"/>
              <p:cNvSpPr>
                <a:spLocks/>
              </p:cNvSpPr>
              <p:nvPr userDrawn="1"/>
            </p:nvSpPr>
            <p:spPr bwMode="auto">
              <a:xfrm>
                <a:off x="4054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5" name="Freeform 7223"/>
              <p:cNvSpPr>
                <a:spLocks/>
              </p:cNvSpPr>
              <p:nvPr userDrawn="1"/>
            </p:nvSpPr>
            <p:spPr bwMode="auto">
              <a:xfrm>
                <a:off x="3968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6" name="Freeform 7224"/>
              <p:cNvSpPr>
                <a:spLocks/>
              </p:cNvSpPr>
              <p:nvPr userDrawn="1"/>
            </p:nvSpPr>
            <p:spPr bwMode="auto">
              <a:xfrm>
                <a:off x="3882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7" name="Freeform 7225"/>
              <p:cNvSpPr>
                <a:spLocks/>
              </p:cNvSpPr>
              <p:nvPr userDrawn="1"/>
            </p:nvSpPr>
            <p:spPr bwMode="auto">
              <a:xfrm>
                <a:off x="3796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8" name="Freeform 7226"/>
              <p:cNvSpPr>
                <a:spLocks/>
              </p:cNvSpPr>
              <p:nvPr userDrawn="1"/>
            </p:nvSpPr>
            <p:spPr bwMode="auto">
              <a:xfrm>
                <a:off x="3710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9" name="Freeform 7227"/>
              <p:cNvSpPr>
                <a:spLocks/>
              </p:cNvSpPr>
              <p:nvPr userDrawn="1"/>
            </p:nvSpPr>
            <p:spPr bwMode="auto">
              <a:xfrm>
                <a:off x="3623" y="3930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0" name="Freeform 7228"/>
              <p:cNvSpPr>
                <a:spLocks/>
              </p:cNvSpPr>
              <p:nvPr userDrawn="1"/>
            </p:nvSpPr>
            <p:spPr bwMode="auto">
              <a:xfrm>
                <a:off x="1814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1" name="Freeform 7229"/>
              <p:cNvSpPr>
                <a:spLocks/>
              </p:cNvSpPr>
              <p:nvPr userDrawn="1"/>
            </p:nvSpPr>
            <p:spPr bwMode="auto">
              <a:xfrm>
                <a:off x="1727" y="3930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2" name="Freeform 7230"/>
              <p:cNvSpPr>
                <a:spLocks/>
              </p:cNvSpPr>
              <p:nvPr userDrawn="1"/>
            </p:nvSpPr>
            <p:spPr bwMode="auto">
              <a:xfrm>
                <a:off x="1641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3" name="Freeform 7231"/>
              <p:cNvSpPr>
                <a:spLocks/>
              </p:cNvSpPr>
              <p:nvPr userDrawn="1"/>
            </p:nvSpPr>
            <p:spPr bwMode="auto">
              <a:xfrm>
                <a:off x="1555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4" name="Freeform 7232"/>
              <p:cNvSpPr>
                <a:spLocks/>
              </p:cNvSpPr>
              <p:nvPr userDrawn="1"/>
            </p:nvSpPr>
            <p:spPr bwMode="auto">
              <a:xfrm>
                <a:off x="1469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5" name="Freeform 7233"/>
              <p:cNvSpPr>
                <a:spLocks/>
              </p:cNvSpPr>
              <p:nvPr userDrawn="1"/>
            </p:nvSpPr>
            <p:spPr bwMode="auto">
              <a:xfrm>
                <a:off x="1383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6" name="Freeform 7234"/>
              <p:cNvSpPr>
                <a:spLocks/>
              </p:cNvSpPr>
              <p:nvPr userDrawn="1"/>
            </p:nvSpPr>
            <p:spPr bwMode="auto">
              <a:xfrm>
                <a:off x="1297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7" name="Freeform 7235"/>
              <p:cNvSpPr>
                <a:spLocks/>
              </p:cNvSpPr>
              <p:nvPr userDrawn="1"/>
            </p:nvSpPr>
            <p:spPr bwMode="auto">
              <a:xfrm>
                <a:off x="1210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8" name="Freeform 7236"/>
              <p:cNvSpPr>
                <a:spLocks/>
              </p:cNvSpPr>
              <p:nvPr userDrawn="1"/>
            </p:nvSpPr>
            <p:spPr bwMode="auto">
              <a:xfrm>
                <a:off x="1124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9" name="Freeform 7237"/>
              <p:cNvSpPr>
                <a:spLocks/>
              </p:cNvSpPr>
              <p:nvPr userDrawn="1"/>
            </p:nvSpPr>
            <p:spPr bwMode="auto">
              <a:xfrm>
                <a:off x="1038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0" name="Freeform 7238"/>
              <p:cNvSpPr>
                <a:spLocks/>
              </p:cNvSpPr>
              <p:nvPr userDrawn="1"/>
            </p:nvSpPr>
            <p:spPr bwMode="auto">
              <a:xfrm>
                <a:off x="952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1" name="Freeform 7239"/>
              <p:cNvSpPr>
                <a:spLocks/>
              </p:cNvSpPr>
              <p:nvPr userDrawn="1"/>
            </p:nvSpPr>
            <p:spPr bwMode="auto">
              <a:xfrm>
                <a:off x="866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2" name="Freeform 7240"/>
              <p:cNvSpPr>
                <a:spLocks/>
              </p:cNvSpPr>
              <p:nvPr userDrawn="1"/>
            </p:nvSpPr>
            <p:spPr bwMode="auto">
              <a:xfrm>
                <a:off x="779" y="3930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3" name="Freeform 7241"/>
              <p:cNvSpPr>
                <a:spLocks/>
              </p:cNvSpPr>
              <p:nvPr userDrawn="1"/>
            </p:nvSpPr>
            <p:spPr bwMode="auto">
              <a:xfrm>
                <a:off x="693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4" name="Freeform 7242"/>
              <p:cNvSpPr>
                <a:spLocks/>
              </p:cNvSpPr>
              <p:nvPr userDrawn="1"/>
            </p:nvSpPr>
            <p:spPr bwMode="auto">
              <a:xfrm>
                <a:off x="607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5" name="Freeform 7243"/>
              <p:cNvSpPr>
                <a:spLocks/>
              </p:cNvSpPr>
              <p:nvPr userDrawn="1"/>
            </p:nvSpPr>
            <p:spPr bwMode="auto">
              <a:xfrm>
                <a:off x="521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6" name="Freeform 7244"/>
              <p:cNvSpPr>
                <a:spLocks/>
              </p:cNvSpPr>
              <p:nvPr userDrawn="1"/>
            </p:nvSpPr>
            <p:spPr bwMode="auto">
              <a:xfrm>
                <a:off x="3537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7" name="Freeform 7245"/>
              <p:cNvSpPr>
                <a:spLocks/>
              </p:cNvSpPr>
              <p:nvPr userDrawn="1"/>
            </p:nvSpPr>
            <p:spPr bwMode="auto">
              <a:xfrm>
                <a:off x="3451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8" name="Freeform 7246"/>
              <p:cNvSpPr>
                <a:spLocks/>
              </p:cNvSpPr>
              <p:nvPr userDrawn="1"/>
            </p:nvSpPr>
            <p:spPr bwMode="auto">
              <a:xfrm>
                <a:off x="3365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9" name="Freeform 7247"/>
              <p:cNvSpPr>
                <a:spLocks/>
              </p:cNvSpPr>
              <p:nvPr userDrawn="1"/>
            </p:nvSpPr>
            <p:spPr bwMode="auto">
              <a:xfrm>
                <a:off x="3279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0" name="Freeform 7248"/>
              <p:cNvSpPr>
                <a:spLocks/>
              </p:cNvSpPr>
              <p:nvPr userDrawn="1"/>
            </p:nvSpPr>
            <p:spPr bwMode="auto">
              <a:xfrm>
                <a:off x="3193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1" name="Freeform 7249"/>
              <p:cNvSpPr>
                <a:spLocks/>
              </p:cNvSpPr>
              <p:nvPr userDrawn="1"/>
            </p:nvSpPr>
            <p:spPr bwMode="auto">
              <a:xfrm>
                <a:off x="3106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2" name="Freeform 7250"/>
              <p:cNvSpPr>
                <a:spLocks/>
              </p:cNvSpPr>
              <p:nvPr userDrawn="1"/>
            </p:nvSpPr>
            <p:spPr bwMode="auto">
              <a:xfrm>
                <a:off x="3020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3" name="Freeform 7251"/>
              <p:cNvSpPr>
                <a:spLocks/>
              </p:cNvSpPr>
              <p:nvPr userDrawn="1"/>
            </p:nvSpPr>
            <p:spPr bwMode="auto">
              <a:xfrm>
                <a:off x="2934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4" name="Freeform 7252"/>
              <p:cNvSpPr>
                <a:spLocks/>
              </p:cNvSpPr>
              <p:nvPr userDrawn="1"/>
            </p:nvSpPr>
            <p:spPr bwMode="auto">
              <a:xfrm>
                <a:off x="2848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5" name="Freeform 7253"/>
              <p:cNvSpPr>
                <a:spLocks/>
              </p:cNvSpPr>
              <p:nvPr userDrawn="1"/>
            </p:nvSpPr>
            <p:spPr bwMode="auto">
              <a:xfrm>
                <a:off x="2762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6" name="Freeform 7254"/>
              <p:cNvSpPr>
                <a:spLocks/>
              </p:cNvSpPr>
              <p:nvPr userDrawn="1"/>
            </p:nvSpPr>
            <p:spPr bwMode="auto">
              <a:xfrm>
                <a:off x="2675" y="3930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7" name="Freeform 7255"/>
              <p:cNvSpPr>
                <a:spLocks/>
              </p:cNvSpPr>
              <p:nvPr userDrawn="1"/>
            </p:nvSpPr>
            <p:spPr bwMode="auto">
              <a:xfrm>
                <a:off x="2589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8" name="Freeform 7256"/>
              <p:cNvSpPr>
                <a:spLocks/>
              </p:cNvSpPr>
              <p:nvPr userDrawn="1"/>
            </p:nvSpPr>
            <p:spPr bwMode="auto">
              <a:xfrm>
                <a:off x="2503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9" name="Freeform 7257"/>
              <p:cNvSpPr>
                <a:spLocks/>
              </p:cNvSpPr>
              <p:nvPr userDrawn="1"/>
            </p:nvSpPr>
            <p:spPr bwMode="auto">
              <a:xfrm>
                <a:off x="2417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0" name="Freeform 7258"/>
              <p:cNvSpPr>
                <a:spLocks/>
              </p:cNvSpPr>
              <p:nvPr userDrawn="1"/>
            </p:nvSpPr>
            <p:spPr bwMode="auto">
              <a:xfrm>
                <a:off x="2331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1" name="Freeform 7259"/>
              <p:cNvSpPr>
                <a:spLocks/>
              </p:cNvSpPr>
              <p:nvPr userDrawn="1"/>
            </p:nvSpPr>
            <p:spPr bwMode="auto">
              <a:xfrm>
                <a:off x="2245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2" name="Freeform 7260"/>
              <p:cNvSpPr>
                <a:spLocks/>
              </p:cNvSpPr>
              <p:nvPr userDrawn="1"/>
            </p:nvSpPr>
            <p:spPr bwMode="auto">
              <a:xfrm>
                <a:off x="2158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3" name="Freeform 7261"/>
              <p:cNvSpPr>
                <a:spLocks/>
              </p:cNvSpPr>
              <p:nvPr userDrawn="1"/>
            </p:nvSpPr>
            <p:spPr bwMode="auto">
              <a:xfrm>
                <a:off x="2072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8585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4" name="Freeform 7262"/>
              <p:cNvSpPr>
                <a:spLocks/>
              </p:cNvSpPr>
              <p:nvPr userDrawn="1"/>
            </p:nvSpPr>
            <p:spPr bwMode="auto">
              <a:xfrm>
                <a:off x="1986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5" name="Freeform 7263"/>
              <p:cNvSpPr>
                <a:spLocks/>
              </p:cNvSpPr>
              <p:nvPr userDrawn="1"/>
            </p:nvSpPr>
            <p:spPr bwMode="auto">
              <a:xfrm>
                <a:off x="1900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6" name="Freeform 7264"/>
              <p:cNvSpPr>
                <a:spLocks/>
              </p:cNvSpPr>
              <p:nvPr userDrawn="1"/>
            </p:nvSpPr>
            <p:spPr bwMode="auto">
              <a:xfrm>
                <a:off x="435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7" name="Freeform 7265"/>
              <p:cNvSpPr>
                <a:spLocks/>
              </p:cNvSpPr>
              <p:nvPr userDrawn="1"/>
            </p:nvSpPr>
            <p:spPr bwMode="auto">
              <a:xfrm>
                <a:off x="349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8" name="Freeform 7266"/>
              <p:cNvSpPr>
                <a:spLocks/>
              </p:cNvSpPr>
              <p:nvPr userDrawn="1"/>
            </p:nvSpPr>
            <p:spPr bwMode="auto">
              <a:xfrm>
                <a:off x="262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9" name="Freeform 7267"/>
              <p:cNvSpPr>
                <a:spLocks/>
              </p:cNvSpPr>
              <p:nvPr userDrawn="1"/>
            </p:nvSpPr>
            <p:spPr bwMode="auto">
              <a:xfrm>
                <a:off x="176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0" name="Freeform 7268"/>
              <p:cNvSpPr>
                <a:spLocks/>
              </p:cNvSpPr>
              <p:nvPr userDrawn="1"/>
            </p:nvSpPr>
            <p:spPr bwMode="auto">
              <a:xfrm>
                <a:off x="90" y="3930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1" name="Freeform 7269"/>
              <p:cNvSpPr>
                <a:spLocks/>
              </p:cNvSpPr>
              <p:nvPr userDrawn="1"/>
            </p:nvSpPr>
            <p:spPr bwMode="auto">
              <a:xfrm>
                <a:off x="7" y="3930"/>
                <a:ext cx="40" cy="44"/>
              </a:xfrm>
              <a:custGeom>
                <a:avLst/>
                <a:gdLst>
                  <a:gd name="T0" fmla="*/ 0 w 40"/>
                  <a:gd name="T1" fmla="*/ 44 h 44"/>
                  <a:gd name="T2" fmla="*/ 0 w 40"/>
                  <a:gd name="T3" fmla="*/ 0 h 44"/>
                  <a:gd name="T4" fmla="*/ 40 w 40"/>
                  <a:gd name="T5" fmla="*/ 0 h 44"/>
                  <a:gd name="T6" fmla="*/ 40 w 40"/>
                  <a:gd name="T7" fmla="*/ 44 h 44"/>
                  <a:gd name="T8" fmla="*/ 0 w 40"/>
                  <a:gd name="T9" fmla="*/ 44 h 44"/>
                  <a:gd name="T10" fmla="*/ 0 w 40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4">
                    <a:moveTo>
                      <a:pt x="0" y="44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2" name="Freeform 7270"/>
              <p:cNvSpPr>
                <a:spLocks/>
              </p:cNvSpPr>
              <p:nvPr userDrawn="1"/>
            </p:nvSpPr>
            <p:spPr bwMode="auto">
              <a:xfrm>
                <a:off x="5692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3" name="Freeform 7271"/>
              <p:cNvSpPr>
                <a:spLocks/>
              </p:cNvSpPr>
              <p:nvPr userDrawn="1"/>
            </p:nvSpPr>
            <p:spPr bwMode="auto">
              <a:xfrm>
                <a:off x="5606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4" name="Freeform 7272"/>
              <p:cNvSpPr>
                <a:spLocks/>
              </p:cNvSpPr>
              <p:nvPr userDrawn="1"/>
            </p:nvSpPr>
            <p:spPr bwMode="auto">
              <a:xfrm>
                <a:off x="5519" y="401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5" name="Freeform 7273"/>
              <p:cNvSpPr>
                <a:spLocks/>
              </p:cNvSpPr>
              <p:nvPr userDrawn="1"/>
            </p:nvSpPr>
            <p:spPr bwMode="auto">
              <a:xfrm>
                <a:off x="5433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6" name="Freeform 7274"/>
              <p:cNvSpPr>
                <a:spLocks/>
              </p:cNvSpPr>
              <p:nvPr userDrawn="1"/>
            </p:nvSpPr>
            <p:spPr bwMode="auto">
              <a:xfrm>
                <a:off x="5347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7" name="Freeform 7275"/>
              <p:cNvSpPr>
                <a:spLocks/>
              </p:cNvSpPr>
              <p:nvPr userDrawn="1"/>
            </p:nvSpPr>
            <p:spPr bwMode="auto">
              <a:xfrm>
                <a:off x="5261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8" name="Freeform 7276"/>
              <p:cNvSpPr>
                <a:spLocks/>
              </p:cNvSpPr>
              <p:nvPr userDrawn="1"/>
            </p:nvSpPr>
            <p:spPr bwMode="auto">
              <a:xfrm>
                <a:off x="5175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9" name="Freeform 7277"/>
              <p:cNvSpPr>
                <a:spLocks/>
              </p:cNvSpPr>
              <p:nvPr userDrawn="1"/>
            </p:nvSpPr>
            <p:spPr bwMode="auto">
              <a:xfrm>
                <a:off x="5089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0" name="Freeform 7278"/>
              <p:cNvSpPr>
                <a:spLocks/>
              </p:cNvSpPr>
              <p:nvPr userDrawn="1"/>
            </p:nvSpPr>
            <p:spPr bwMode="auto">
              <a:xfrm>
                <a:off x="5002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1" name="Freeform 7279"/>
              <p:cNvSpPr>
                <a:spLocks/>
              </p:cNvSpPr>
              <p:nvPr userDrawn="1"/>
            </p:nvSpPr>
            <p:spPr bwMode="auto">
              <a:xfrm>
                <a:off x="4916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2" name="Freeform 7280"/>
              <p:cNvSpPr>
                <a:spLocks/>
              </p:cNvSpPr>
              <p:nvPr userDrawn="1"/>
            </p:nvSpPr>
            <p:spPr bwMode="auto">
              <a:xfrm>
                <a:off x="4830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3" name="Freeform 7281"/>
              <p:cNvSpPr>
                <a:spLocks/>
              </p:cNvSpPr>
              <p:nvPr userDrawn="1"/>
            </p:nvSpPr>
            <p:spPr bwMode="auto">
              <a:xfrm>
                <a:off x="4744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4" name="Freeform 7282"/>
              <p:cNvSpPr>
                <a:spLocks/>
              </p:cNvSpPr>
              <p:nvPr userDrawn="1"/>
            </p:nvSpPr>
            <p:spPr bwMode="auto">
              <a:xfrm>
                <a:off x="4658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5" name="Freeform 7283"/>
              <p:cNvSpPr>
                <a:spLocks/>
              </p:cNvSpPr>
              <p:nvPr userDrawn="1"/>
            </p:nvSpPr>
            <p:spPr bwMode="auto">
              <a:xfrm>
                <a:off x="4571" y="401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6" name="Freeform 7284"/>
              <p:cNvSpPr>
                <a:spLocks/>
              </p:cNvSpPr>
              <p:nvPr userDrawn="1"/>
            </p:nvSpPr>
            <p:spPr bwMode="auto">
              <a:xfrm>
                <a:off x="4485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7" name="Freeform 7285"/>
              <p:cNvSpPr>
                <a:spLocks/>
              </p:cNvSpPr>
              <p:nvPr userDrawn="1"/>
            </p:nvSpPr>
            <p:spPr bwMode="auto">
              <a:xfrm>
                <a:off x="4399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8" name="Freeform 7286"/>
              <p:cNvSpPr>
                <a:spLocks/>
              </p:cNvSpPr>
              <p:nvPr userDrawn="1"/>
            </p:nvSpPr>
            <p:spPr bwMode="auto">
              <a:xfrm>
                <a:off x="4313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9" name="Freeform 7287"/>
              <p:cNvSpPr>
                <a:spLocks/>
              </p:cNvSpPr>
              <p:nvPr userDrawn="1"/>
            </p:nvSpPr>
            <p:spPr bwMode="auto">
              <a:xfrm>
                <a:off x="4227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0" name="Freeform 7288"/>
              <p:cNvSpPr>
                <a:spLocks/>
              </p:cNvSpPr>
              <p:nvPr userDrawn="1"/>
            </p:nvSpPr>
            <p:spPr bwMode="auto">
              <a:xfrm>
                <a:off x="4141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1" name="Freeform 7289"/>
              <p:cNvSpPr>
                <a:spLocks/>
              </p:cNvSpPr>
              <p:nvPr userDrawn="1"/>
            </p:nvSpPr>
            <p:spPr bwMode="auto">
              <a:xfrm>
                <a:off x="4054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2" name="Freeform 7290"/>
              <p:cNvSpPr>
                <a:spLocks/>
              </p:cNvSpPr>
              <p:nvPr userDrawn="1"/>
            </p:nvSpPr>
            <p:spPr bwMode="auto">
              <a:xfrm>
                <a:off x="3968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3" name="Freeform 7291"/>
              <p:cNvSpPr>
                <a:spLocks/>
              </p:cNvSpPr>
              <p:nvPr userDrawn="1"/>
            </p:nvSpPr>
            <p:spPr bwMode="auto">
              <a:xfrm>
                <a:off x="3882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4" name="Freeform 7292"/>
              <p:cNvSpPr>
                <a:spLocks/>
              </p:cNvSpPr>
              <p:nvPr userDrawn="1"/>
            </p:nvSpPr>
            <p:spPr bwMode="auto">
              <a:xfrm>
                <a:off x="3796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5" name="Freeform 7293"/>
              <p:cNvSpPr>
                <a:spLocks/>
              </p:cNvSpPr>
              <p:nvPr userDrawn="1"/>
            </p:nvSpPr>
            <p:spPr bwMode="auto">
              <a:xfrm>
                <a:off x="3710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6" name="Freeform 7294"/>
              <p:cNvSpPr>
                <a:spLocks/>
              </p:cNvSpPr>
              <p:nvPr userDrawn="1"/>
            </p:nvSpPr>
            <p:spPr bwMode="auto">
              <a:xfrm>
                <a:off x="3623" y="401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7" name="Freeform 7295"/>
              <p:cNvSpPr>
                <a:spLocks/>
              </p:cNvSpPr>
              <p:nvPr userDrawn="1"/>
            </p:nvSpPr>
            <p:spPr bwMode="auto">
              <a:xfrm>
                <a:off x="3537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8" name="Freeform 7296"/>
              <p:cNvSpPr>
                <a:spLocks/>
              </p:cNvSpPr>
              <p:nvPr userDrawn="1"/>
            </p:nvSpPr>
            <p:spPr bwMode="auto">
              <a:xfrm>
                <a:off x="3451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9" name="Freeform 7297"/>
              <p:cNvSpPr>
                <a:spLocks/>
              </p:cNvSpPr>
              <p:nvPr userDrawn="1"/>
            </p:nvSpPr>
            <p:spPr bwMode="auto">
              <a:xfrm>
                <a:off x="3365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0" name="Freeform 7298"/>
              <p:cNvSpPr>
                <a:spLocks/>
              </p:cNvSpPr>
              <p:nvPr userDrawn="1"/>
            </p:nvSpPr>
            <p:spPr bwMode="auto">
              <a:xfrm>
                <a:off x="3279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1" name="Freeform 7299"/>
              <p:cNvSpPr>
                <a:spLocks/>
              </p:cNvSpPr>
              <p:nvPr userDrawn="1"/>
            </p:nvSpPr>
            <p:spPr bwMode="auto">
              <a:xfrm>
                <a:off x="3193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2" name="Freeform 7300"/>
              <p:cNvSpPr>
                <a:spLocks/>
              </p:cNvSpPr>
              <p:nvPr userDrawn="1"/>
            </p:nvSpPr>
            <p:spPr bwMode="auto">
              <a:xfrm>
                <a:off x="3106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3" name="Freeform 7301"/>
              <p:cNvSpPr>
                <a:spLocks/>
              </p:cNvSpPr>
              <p:nvPr userDrawn="1"/>
            </p:nvSpPr>
            <p:spPr bwMode="auto">
              <a:xfrm>
                <a:off x="3020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4" name="Freeform 7302"/>
              <p:cNvSpPr>
                <a:spLocks/>
              </p:cNvSpPr>
              <p:nvPr userDrawn="1"/>
            </p:nvSpPr>
            <p:spPr bwMode="auto">
              <a:xfrm>
                <a:off x="2934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5" name="Freeform 7303"/>
              <p:cNvSpPr>
                <a:spLocks/>
              </p:cNvSpPr>
              <p:nvPr userDrawn="1"/>
            </p:nvSpPr>
            <p:spPr bwMode="auto">
              <a:xfrm>
                <a:off x="2848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6" name="Freeform 7304"/>
              <p:cNvSpPr>
                <a:spLocks/>
              </p:cNvSpPr>
              <p:nvPr userDrawn="1"/>
            </p:nvSpPr>
            <p:spPr bwMode="auto">
              <a:xfrm>
                <a:off x="2762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7" name="Freeform 7305"/>
              <p:cNvSpPr>
                <a:spLocks/>
              </p:cNvSpPr>
              <p:nvPr userDrawn="1"/>
            </p:nvSpPr>
            <p:spPr bwMode="auto">
              <a:xfrm>
                <a:off x="2675" y="401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8" name="Freeform 7306"/>
              <p:cNvSpPr>
                <a:spLocks/>
              </p:cNvSpPr>
              <p:nvPr userDrawn="1"/>
            </p:nvSpPr>
            <p:spPr bwMode="auto">
              <a:xfrm>
                <a:off x="2589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9" name="Freeform 7307"/>
              <p:cNvSpPr>
                <a:spLocks/>
              </p:cNvSpPr>
              <p:nvPr userDrawn="1"/>
            </p:nvSpPr>
            <p:spPr bwMode="auto">
              <a:xfrm>
                <a:off x="2503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0" name="Freeform 7308"/>
              <p:cNvSpPr>
                <a:spLocks/>
              </p:cNvSpPr>
              <p:nvPr userDrawn="1"/>
            </p:nvSpPr>
            <p:spPr bwMode="auto">
              <a:xfrm>
                <a:off x="2417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1" name="Freeform 7309"/>
              <p:cNvSpPr>
                <a:spLocks/>
              </p:cNvSpPr>
              <p:nvPr userDrawn="1"/>
            </p:nvSpPr>
            <p:spPr bwMode="auto">
              <a:xfrm>
                <a:off x="2331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2" name="Freeform 7310"/>
              <p:cNvSpPr>
                <a:spLocks/>
              </p:cNvSpPr>
              <p:nvPr userDrawn="1"/>
            </p:nvSpPr>
            <p:spPr bwMode="auto">
              <a:xfrm>
                <a:off x="2245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3" name="Freeform 7311"/>
              <p:cNvSpPr>
                <a:spLocks/>
              </p:cNvSpPr>
              <p:nvPr userDrawn="1"/>
            </p:nvSpPr>
            <p:spPr bwMode="auto">
              <a:xfrm>
                <a:off x="2158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4" name="Freeform 7312"/>
              <p:cNvSpPr>
                <a:spLocks/>
              </p:cNvSpPr>
              <p:nvPr userDrawn="1"/>
            </p:nvSpPr>
            <p:spPr bwMode="auto">
              <a:xfrm>
                <a:off x="2072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5" name="Freeform 7313"/>
              <p:cNvSpPr>
                <a:spLocks/>
              </p:cNvSpPr>
              <p:nvPr userDrawn="1"/>
            </p:nvSpPr>
            <p:spPr bwMode="auto">
              <a:xfrm>
                <a:off x="1986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6" name="Freeform 7314"/>
              <p:cNvSpPr>
                <a:spLocks/>
              </p:cNvSpPr>
              <p:nvPr userDrawn="1"/>
            </p:nvSpPr>
            <p:spPr bwMode="auto">
              <a:xfrm>
                <a:off x="1900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7" name="Freeform 7315"/>
              <p:cNvSpPr>
                <a:spLocks/>
              </p:cNvSpPr>
              <p:nvPr userDrawn="1"/>
            </p:nvSpPr>
            <p:spPr bwMode="auto">
              <a:xfrm>
                <a:off x="1814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8" name="Freeform 7316"/>
              <p:cNvSpPr>
                <a:spLocks/>
              </p:cNvSpPr>
              <p:nvPr userDrawn="1"/>
            </p:nvSpPr>
            <p:spPr bwMode="auto">
              <a:xfrm>
                <a:off x="1727" y="401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9" name="Freeform 7317"/>
              <p:cNvSpPr>
                <a:spLocks/>
              </p:cNvSpPr>
              <p:nvPr userDrawn="1"/>
            </p:nvSpPr>
            <p:spPr bwMode="auto">
              <a:xfrm>
                <a:off x="1641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0" name="Freeform 7318"/>
              <p:cNvSpPr>
                <a:spLocks/>
              </p:cNvSpPr>
              <p:nvPr userDrawn="1"/>
            </p:nvSpPr>
            <p:spPr bwMode="auto">
              <a:xfrm>
                <a:off x="1555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1" name="Freeform 7319"/>
              <p:cNvSpPr>
                <a:spLocks/>
              </p:cNvSpPr>
              <p:nvPr userDrawn="1"/>
            </p:nvSpPr>
            <p:spPr bwMode="auto">
              <a:xfrm>
                <a:off x="1469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2" name="Freeform 7320"/>
              <p:cNvSpPr>
                <a:spLocks/>
              </p:cNvSpPr>
              <p:nvPr userDrawn="1"/>
            </p:nvSpPr>
            <p:spPr bwMode="auto">
              <a:xfrm>
                <a:off x="1383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3" name="Freeform 7321"/>
              <p:cNvSpPr>
                <a:spLocks/>
              </p:cNvSpPr>
              <p:nvPr userDrawn="1"/>
            </p:nvSpPr>
            <p:spPr bwMode="auto">
              <a:xfrm>
                <a:off x="1297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4" name="Freeform 7322"/>
              <p:cNvSpPr>
                <a:spLocks/>
              </p:cNvSpPr>
              <p:nvPr userDrawn="1"/>
            </p:nvSpPr>
            <p:spPr bwMode="auto">
              <a:xfrm>
                <a:off x="1210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5" name="Freeform 7323"/>
              <p:cNvSpPr>
                <a:spLocks/>
              </p:cNvSpPr>
              <p:nvPr userDrawn="1"/>
            </p:nvSpPr>
            <p:spPr bwMode="auto">
              <a:xfrm>
                <a:off x="1124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6" name="Freeform 7324"/>
              <p:cNvSpPr>
                <a:spLocks/>
              </p:cNvSpPr>
              <p:nvPr userDrawn="1"/>
            </p:nvSpPr>
            <p:spPr bwMode="auto">
              <a:xfrm>
                <a:off x="1038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7" name="Freeform 7325"/>
              <p:cNvSpPr>
                <a:spLocks/>
              </p:cNvSpPr>
              <p:nvPr userDrawn="1"/>
            </p:nvSpPr>
            <p:spPr bwMode="auto">
              <a:xfrm>
                <a:off x="952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8" name="Freeform 7326"/>
              <p:cNvSpPr>
                <a:spLocks/>
              </p:cNvSpPr>
              <p:nvPr userDrawn="1"/>
            </p:nvSpPr>
            <p:spPr bwMode="auto">
              <a:xfrm>
                <a:off x="866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9" name="Freeform 7327"/>
              <p:cNvSpPr>
                <a:spLocks/>
              </p:cNvSpPr>
              <p:nvPr userDrawn="1"/>
            </p:nvSpPr>
            <p:spPr bwMode="auto">
              <a:xfrm>
                <a:off x="779" y="401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0" name="Freeform 7328"/>
              <p:cNvSpPr>
                <a:spLocks/>
              </p:cNvSpPr>
              <p:nvPr userDrawn="1"/>
            </p:nvSpPr>
            <p:spPr bwMode="auto">
              <a:xfrm>
                <a:off x="693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1" name="Freeform 7329"/>
              <p:cNvSpPr>
                <a:spLocks/>
              </p:cNvSpPr>
              <p:nvPr userDrawn="1"/>
            </p:nvSpPr>
            <p:spPr bwMode="auto">
              <a:xfrm>
                <a:off x="607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2" name="Freeform 7330"/>
              <p:cNvSpPr>
                <a:spLocks/>
              </p:cNvSpPr>
              <p:nvPr userDrawn="1"/>
            </p:nvSpPr>
            <p:spPr bwMode="auto">
              <a:xfrm>
                <a:off x="521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3" name="Freeform 7331"/>
              <p:cNvSpPr>
                <a:spLocks/>
              </p:cNvSpPr>
              <p:nvPr userDrawn="1"/>
            </p:nvSpPr>
            <p:spPr bwMode="auto">
              <a:xfrm>
                <a:off x="435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4" name="Freeform 7332"/>
              <p:cNvSpPr>
                <a:spLocks/>
              </p:cNvSpPr>
              <p:nvPr userDrawn="1"/>
            </p:nvSpPr>
            <p:spPr bwMode="auto">
              <a:xfrm>
                <a:off x="349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5" name="Freeform 7333"/>
              <p:cNvSpPr>
                <a:spLocks/>
              </p:cNvSpPr>
              <p:nvPr userDrawn="1"/>
            </p:nvSpPr>
            <p:spPr bwMode="auto">
              <a:xfrm>
                <a:off x="262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6" name="Freeform 7334"/>
              <p:cNvSpPr>
                <a:spLocks/>
              </p:cNvSpPr>
              <p:nvPr userDrawn="1"/>
            </p:nvSpPr>
            <p:spPr bwMode="auto">
              <a:xfrm>
                <a:off x="176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7" name="Freeform 7335"/>
              <p:cNvSpPr>
                <a:spLocks/>
              </p:cNvSpPr>
              <p:nvPr userDrawn="1"/>
            </p:nvSpPr>
            <p:spPr bwMode="auto">
              <a:xfrm>
                <a:off x="90" y="401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8" name="Freeform 7336"/>
              <p:cNvSpPr>
                <a:spLocks/>
              </p:cNvSpPr>
              <p:nvPr userDrawn="1"/>
            </p:nvSpPr>
            <p:spPr bwMode="auto">
              <a:xfrm>
                <a:off x="7" y="4017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9" name="Freeform 7337"/>
              <p:cNvSpPr>
                <a:spLocks/>
              </p:cNvSpPr>
              <p:nvPr userDrawn="1"/>
            </p:nvSpPr>
            <p:spPr bwMode="auto">
              <a:xfrm>
                <a:off x="5692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0" name="Freeform 7338"/>
              <p:cNvSpPr>
                <a:spLocks/>
              </p:cNvSpPr>
              <p:nvPr userDrawn="1"/>
            </p:nvSpPr>
            <p:spPr bwMode="auto">
              <a:xfrm>
                <a:off x="5606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1" name="Freeform 7339"/>
              <p:cNvSpPr>
                <a:spLocks/>
              </p:cNvSpPr>
              <p:nvPr userDrawn="1"/>
            </p:nvSpPr>
            <p:spPr bwMode="auto">
              <a:xfrm>
                <a:off x="5519" y="4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2" name="Freeform 7340"/>
              <p:cNvSpPr>
                <a:spLocks/>
              </p:cNvSpPr>
              <p:nvPr userDrawn="1"/>
            </p:nvSpPr>
            <p:spPr bwMode="auto">
              <a:xfrm>
                <a:off x="5433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3" name="Freeform 7341"/>
              <p:cNvSpPr>
                <a:spLocks/>
              </p:cNvSpPr>
              <p:nvPr userDrawn="1"/>
            </p:nvSpPr>
            <p:spPr bwMode="auto">
              <a:xfrm>
                <a:off x="5347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4" name="Freeform 7342"/>
              <p:cNvSpPr>
                <a:spLocks/>
              </p:cNvSpPr>
              <p:nvPr userDrawn="1"/>
            </p:nvSpPr>
            <p:spPr bwMode="auto">
              <a:xfrm>
                <a:off x="5261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5" name="Freeform 7343"/>
              <p:cNvSpPr>
                <a:spLocks/>
              </p:cNvSpPr>
              <p:nvPr userDrawn="1"/>
            </p:nvSpPr>
            <p:spPr bwMode="auto">
              <a:xfrm>
                <a:off x="5175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6" name="Freeform 7344"/>
              <p:cNvSpPr>
                <a:spLocks/>
              </p:cNvSpPr>
              <p:nvPr userDrawn="1"/>
            </p:nvSpPr>
            <p:spPr bwMode="auto">
              <a:xfrm>
                <a:off x="5089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7" name="Freeform 7345"/>
              <p:cNvSpPr>
                <a:spLocks/>
              </p:cNvSpPr>
              <p:nvPr userDrawn="1"/>
            </p:nvSpPr>
            <p:spPr bwMode="auto">
              <a:xfrm>
                <a:off x="5002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8" name="Freeform 7346"/>
              <p:cNvSpPr>
                <a:spLocks/>
              </p:cNvSpPr>
              <p:nvPr userDrawn="1"/>
            </p:nvSpPr>
            <p:spPr bwMode="auto">
              <a:xfrm>
                <a:off x="4916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9" name="Freeform 7347"/>
              <p:cNvSpPr>
                <a:spLocks/>
              </p:cNvSpPr>
              <p:nvPr userDrawn="1"/>
            </p:nvSpPr>
            <p:spPr bwMode="auto">
              <a:xfrm>
                <a:off x="4830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0" name="Freeform 7348"/>
              <p:cNvSpPr>
                <a:spLocks/>
              </p:cNvSpPr>
              <p:nvPr userDrawn="1"/>
            </p:nvSpPr>
            <p:spPr bwMode="auto">
              <a:xfrm>
                <a:off x="4744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1" name="Freeform 7349"/>
              <p:cNvSpPr>
                <a:spLocks/>
              </p:cNvSpPr>
              <p:nvPr userDrawn="1"/>
            </p:nvSpPr>
            <p:spPr bwMode="auto">
              <a:xfrm>
                <a:off x="4658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2" name="Freeform 7350"/>
              <p:cNvSpPr>
                <a:spLocks/>
              </p:cNvSpPr>
              <p:nvPr userDrawn="1"/>
            </p:nvSpPr>
            <p:spPr bwMode="auto">
              <a:xfrm>
                <a:off x="4571" y="4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3" name="Freeform 7351"/>
              <p:cNvSpPr>
                <a:spLocks/>
              </p:cNvSpPr>
              <p:nvPr userDrawn="1"/>
            </p:nvSpPr>
            <p:spPr bwMode="auto">
              <a:xfrm>
                <a:off x="4485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4" name="Freeform 7352"/>
              <p:cNvSpPr>
                <a:spLocks/>
              </p:cNvSpPr>
              <p:nvPr userDrawn="1"/>
            </p:nvSpPr>
            <p:spPr bwMode="auto">
              <a:xfrm>
                <a:off x="4399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5" name="Freeform 7353"/>
              <p:cNvSpPr>
                <a:spLocks/>
              </p:cNvSpPr>
              <p:nvPr userDrawn="1"/>
            </p:nvSpPr>
            <p:spPr bwMode="auto">
              <a:xfrm>
                <a:off x="4313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6" name="Freeform 7354"/>
              <p:cNvSpPr>
                <a:spLocks/>
              </p:cNvSpPr>
              <p:nvPr userDrawn="1"/>
            </p:nvSpPr>
            <p:spPr bwMode="auto">
              <a:xfrm>
                <a:off x="4227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7" name="Freeform 7355"/>
              <p:cNvSpPr>
                <a:spLocks/>
              </p:cNvSpPr>
              <p:nvPr userDrawn="1"/>
            </p:nvSpPr>
            <p:spPr bwMode="auto">
              <a:xfrm>
                <a:off x="4141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8" name="Freeform 7356"/>
              <p:cNvSpPr>
                <a:spLocks/>
              </p:cNvSpPr>
              <p:nvPr userDrawn="1"/>
            </p:nvSpPr>
            <p:spPr bwMode="auto">
              <a:xfrm>
                <a:off x="4054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9" name="Freeform 7357"/>
              <p:cNvSpPr>
                <a:spLocks/>
              </p:cNvSpPr>
              <p:nvPr userDrawn="1"/>
            </p:nvSpPr>
            <p:spPr bwMode="auto">
              <a:xfrm>
                <a:off x="3968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0" name="Freeform 7358"/>
              <p:cNvSpPr>
                <a:spLocks/>
              </p:cNvSpPr>
              <p:nvPr userDrawn="1"/>
            </p:nvSpPr>
            <p:spPr bwMode="auto">
              <a:xfrm>
                <a:off x="3882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1" name="Freeform 7359"/>
              <p:cNvSpPr>
                <a:spLocks/>
              </p:cNvSpPr>
              <p:nvPr userDrawn="1"/>
            </p:nvSpPr>
            <p:spPr bwMode="auto">
              <a:xfrm>
                <a:off x="3796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2" name="Freeform 7360"/>
              <p:cNvSpPr>
                <a:spLocks/>
              </p:cNvSpPr>
              <p:nvPr userDrawn="1"/>
            </p:nvSpPr>
            <p:spPr bwMode="auto">
              <a:xfrm>
                <a:off x="3710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3" name="Freeform 7361"/>
              <p:cNvSpPr>
                <a:spLocks/>
              </p:cNvSpPr>
              <p:nvPr userDrawn="1"/>
            </p:nvSpPr>
            <p:spPr bwMode="auto">
              <a:xfrm>
                <a:off x="3623" y="4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4" name="Freeform 7362"/>
              <p:cNvSpPr>
                <a:spLocks/>
              </p:cNvSpPr>
              <p:nvPr userDrawn="1"/>
            </p:nvSpPr>
            <p:spPr bwMode="auto">
              <a:xfrm>
                <a:off x="3537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5" name="Freeform 7363"/>
              <p:cNvSpPr>
                <a:spLocks/>
              </p:cNvSpPr>
              <p:nvPr userDrawn="1"/>
            </p:nvSpPr>
            <p:spPr bwMode="auto">
              <a:xfrm>
                <a:off x="3451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6" name="Freeform 7364"/>
              <p:cNvSpPr>
                <a:spLocks/>
              </p:cNvSpPr>
              <p:nvPr userDrawn="1"/>
            </p:nvSpPr>
            <p:spPr bwMode="auto">
              <a:xfrm>
                <a:off x="3365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7" name="Freeform 7365"/>
              <p:cNvSpPr>
                <a:spLocks/>
              </p:cNvSpPr>
              <p:nvPr userDrawn="1"/>
            </p:nvSpPr>
            <p:spPr bwMode="auto">
              <a:xfrm>
                <a:off x="3279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8" name="Freeform 7366"/>
              <p:cNvSpPr>
                <a:spLocks/>
              </p:cNvSpPr>
              <p:nvPr userDrawn="1"/>
            </p:nvSpPr>
            <p:spPr bwMode="auto">
              <a:xfrm>
                <a:off x="3193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9" name="Freeform 7367"/>
              <p:cNvSpPr>
                <a:spLocks/>
              </p:cNvSpPr>
              <p:nvPr userDrawn="1"/>
            </p:nvSpPr>
            <p:spPr bwMode="auto">
              <a:xfrm>
                <a:off x="3106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00" name="Freeform 7368"/>
              <p:cNvSpPr>
                <a:spLocks/>
              </p:cNvSpPr>
              <p:nvPr userDrawn="1"/>
            </p:nvSpPr>
            <p:spPr bwMode="auto">
              <a:xfrm>
                <a:off x="3020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01" name="Freeform 7369"/>
              <p:cNvSpPr>
                <a:spLocks/>
              </p:cNvSpPr>
              <p:nvPr userDrawn="1"/>
            </p:nvSpPr>
            <p:spPr bwMode="auto">
              <a:xfrm>
                <a:off x="2934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02" name="Freeform 7370"/>
              <p:cNvSpPr>
                <a:spLocks/>
              </p:cNvSpPr>
              <p:nvPr userDrawn="1"/>
            </p:nvSpPr>
            <p:spPr bwMode="auto">
              <a:xfrm>
                <a:off x="2848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03" name="Freeform 7371"/>
              <p:cNvSpPr>
                <a:spLocks/>
              </p:cNvSpPr>
              <p:nvPr userDrawn="1"/>
            </p:nvSpPr>
            <p:spPr bwMode="auto">
              <a:xfrm>
                <a:off x="2762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04" name="Freeform 7372"/>
              <p:cNvSpPr>
                <a:spLocks/>
              </p:cNvSpPr>
              <p:nvPr userDrawn="1"/>
            </p:nvSpPr>
            <p:spPr bwMode="auto">
              <a:xfrm>
                <a:off x="2675" y="4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05" name="Freeform 7373"/>
              <p:cNvSpPr>
                <a:spLocks/>
              </p:cNvSpPr>
              <p:nvPr userDrawn="1"/>
            </p:nvSpPr>
            <p:spPr bwMode="auto">
              <a:xfrm>
                <a:off x="2589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06" name="Freeform 7374"/>
              <p:cNvSpPr>
                <a:spLocks/>
              </p:cNvSpPr>
              <p:nvPr userDrawn="1"/>
            </p:nvSpPr>
            <p:spPr bwMode="auto">
              <a:xfrm>
                <a:off x="2503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07" name="Freeform 7375"/>
              <p:cNvSpPr>
                <a:spLocks/>
              </p:cNvSpPr>
              <p:nvPr userDrawn="1"/>
            </p:nvSpPr>
            <p:spPr bwMode="auto">
              <a:xfrm>
                <a:off x="2417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08" name="Freeform 7376"/>
              <p:cNvSpPr>
                <a:spLocks/>
              </p:cNvSpPr>
              <p:nvPr userDrawn="1"/>
            </p:nvSpPr>
            <p:spPr bwMode="auto">
              <a:xfrm>
                <a:off x="2331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09" name="Freeform 7377"/>
              <p:cNvSpPr>
                <a:spLocks/>
              </p:cNvSpPr>
              <p:nvPr userDrawn="1"/>
            </p:nvSpPr>
            <p:spPr bwMode="auto">
              <a:xfrm>
                <a:off x="2245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0" name="Freeform 7378"/>
              <p:cNvSpPr>
                <a:spLocks/>
              </p:cNvSpPr>
              <p:nvPr userDrawn="1"/>
            </p:nvSpPr>
            <p:spPr bwMode="auto">
              <a:xfrm>
                <a:off x="2158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1" name="Freeform 7379"/>
              <p:cNvSpPr>
                <a:spLocks/>
              </p:cNvSpPr>
              <p:nvPr userDrawn="1"/>
            </p:nvSpPr>
            <p:spPr bwMode="auto">
              <a:xfrm>
                <a:off x="2072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2" name="Freeform 7380"/>
              <p:cNvSpPr>
                <a:spLocks/>
              </p:cNvSpPr>
              <p:nvPr userDrawn="1"/>
            </p:nvSpPr>
            <p:spPr bwMode="auto">
              <a:xfrm>
                <a:off x="1986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3" name="Freeform 7381"/>
              <p:cNvSpPr>
                <a:spLocks/>
              </p:cNvSpPr>
              <p:nvPr userDrawn="1"/>
            </p:nvSpPr>
            <p:spPr bwMode="auto">
              <a:xfrm>
                <a:off x="1900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4" name="Freeform 7382"/>
              <p:cNvSpPr>
                <a:spLocks/>
              </p:cNvSpPr>
              <p:nvPr userDrawn="1"/>
            </p:nvSpPr>
            <p:spPr bwMode="auto">
              <a:xfrm>
                <a:off x="1814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5" name="Freeform 7383"/>
              <p:cNvSpPr>
                <a:spLocks/>
              </p:cNvSpPr>
              <p:nvPr userDrawn="1"/>
            </p:nvSpPr>
            <p:spPr bwMode="auto">
              <a:xfrm>
                <a:off x="1727" y="4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6" name="Freeform 7384"/>
              <p:cNvSpPr>
                <a:spLocks/>
              </p:cNvSpPr>
              <p:nvPr userDrawn="1"/>
            </p:nvSpPr>
            <p:spPr bwMode="auto">
              <a:xfrm>
                <a:off x="1641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7" name="Freeform 7385"/>
              <p:cNvSpPr>
                <a:spLocks/>
              </p:cNvSpPr>
              <p:nvPr userDrawn="1"/>
            </p:nvSpPr>
            <p:spPr bwMode="auto">
              <a:xfrm>
                <a:off x="1555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8" name="Freeform 7386"/>
              <p:cNvSpPr>
                <a:spLocks/>
              </p:cNvSpPr>
              <p:nvPr userDrawn="1"/>
            </p:nvSpPr>
            <p:spPr bwMode="auto">
              <a:xfrm>
                <a:off x="1469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9" name="Freeform 7387"/>
              <p:cNvSpPr>
                <a:spLocks/>
              </p:cNvSpPr>
              <p:nvPr userDrawn="1"/>
            </p:nvSpPr>
            <p:spPr bwMode="auto">
              <a:xfrm>
                <a:off x="1383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0" name="Freeform 7388"/>
              <p:cNvSpPr>
                <a:spLocks/>
              </p:cNvSpPr>
              <p:nvPr userDrawn="1"/>
            </p:nvSpPr>
            <p:spPr bwMode="auto">
              <a:xfrm>
                <a:off x="1297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1" name="Freeform 7389"/>
              <p:cNvSpPr>
                <a:spLocks/>
              </p:cNvSpPr>
              <p:nvPr userDrawn="1"/>
            </p:nvSpPr>
            <p:spPr bwMode="auto">
              <a:xfrm>
                <a:off x="1210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2" name="Freeform 7390"/>
              <p:cNvSpPr>
                <a:spLocks/>
              </p:cNvSpPr>
              <p:nvPr userDrawn="1"/>
            </p:nvSpPr>
            <p:spPr bwMode="auto">
              <a:xfrm>
                <a:off x="1124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3" name="Freeform 7391"/>
              <p:cNvSpPr>
                <a:spLocks/>
              </p:cNvSpPr>
              <p:nvPr userDrawn="1"/>
            </p:nvSpPr>
            <p:spPr bwMode="auto">
              <a:xfrm>
                <a:off x="1038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4" name="Freeform 7392"/>
              <p:cNvSpPr>
                <a:spLocks/>
              </p:cNvSpPr>
              <p:nvPr userDrawn="1"/>
            </p:nvSpPr>
            <p:spPr bwMode="auto">
              <a:xfrm>
                <a:off x="952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5" name="Freeform 7393"/>
              <p:cNvSpPr>
                <a:spLocks/>
              </p:cNvSpPr>
              <p:nvPr userDrawn="1"/>
            </p:nvSpPr>
            <p:spPr bwMode="auto">
              <a:xfrm>
                <a:off x="866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6" name="Freeform 7394"/>
              <p:cNvSpPr>
                <a:spLocks/>
              </p:cNvSpPr>
              <p:nvPr userDrawn="1"/>
            </p:nvSpPr>
            <p:spPr bwMode="auto">
              <a:xfrm>
                <a:off x="779" y="4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7" name="Freeform 7395"/>
              <p:cNvSpPr>
                <a:spLocks/>
              </p:cNvSpPr>
              <p:nvPr userDrawn="1"/>
            </p:nvSpPr>
            <p:spPr bwMode="auto">
              <a:xfrm>
                <a:off x="693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8" name="Freeform 7396"/>
              <p:cNvSpPr>
                <a:spLocks/>
              </p:cNvSpPr>
              <p:nvPr userDrawn="1"/>
            </p:nvSpPr>
            <p:spPr bwMode="auto">
              <a:xfrm>
                <a:off x="607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9" name="Freeform 7397"/>
              <p:cNvSpPr>
                <a:spLocks/>
              </p:cNvSpPr>
              <p:nvPr userDrawn="1"/>
            </p:nvSpPr>
            <p:spPr bwMode="auto">
              <a:xfrm>
                <a:off x="521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30" name="Freeform 7398"/>
              <p:cNvSpPr>
                <a:spLocks/>
              </p:cNvSpPr>
              <p:nvPr userDrawn="1"/>
            </p:nvSpPr>
            <p:spPr bwMode="auto">
              <a:xfrm>
                <a:off x="435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31" name="Freeform 7399"/>
              <p:cNvSpPr>
                <a:spLocks/>
              </p:cNvSpPr>
              <p:nvPr userDrawn="1"/>
            </p:nvSpPr>
            <p:spPr bwMode="auto">
              <a:xfrm>
                <a:off x="349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32" name="Freeform 7400"/>
              <p:cNvSpPr>
                <a:spLocks/>
              </p:cNvSpPr>
              <p:nvPr userDrawn="1"/>
            </p:nvSpPr>
            <p:spPr bwMode="auto">
              <a:xfrm>
                <a:off x="262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33" name="Freeform 7401"/>
              <p:cNvSpPr>
                <a:spLocks/>
              </p:cNvSpPr>
              <p:nvPr userDrawn="1"/>
            </p:nvSpPr>
            <p:spPr bwMode="auto">
              <a:xfrm>
                <a:off x="176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34" name="Freeform 7402"/>
              <p:cNvSpPr>
                <a:spLocks/>
              </p:cNvSpPr>
              <p:nvPr userDrawn="1"/>
            </p:nvSpPr>
            <p:spPr bwMode="auto">
              <a:xfrm>
                <a:off x="90" y="4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35" name="Freeform 7403"/>
              <p:cNvSpPr>
                <a:spLocks/>
              </p:cNvSpPr>
              <p:nvPr userDrawn="1"/>
            </p:nvSpPr>
            <p:spPr bwMode="auto">
              <a:xfrm>
                <a:off x="7" y="4189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B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36" name="Freeform 7404"/>
              <p:cNvSpPr>
                <a:spLocks/>
              </p:cNvSpPr>
              <p:nvPr userDrawn="1"/>
            </p:nvSpPr>
            <p:spPr bwMode="auto">
              <a:xfrm>
                <a:off x="5692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37" name="Freeform 7405"/>
              <p:cNvSpPr>
                <a:spLocks/>
              </p:cNvSpPr>
              <p:nvPr userDrawn="1"/>
            </p:nvSpPr>
            <p:spPr bwMode="auto">
              <a:xfrm>
                <a:off x="5606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38" name="Freeform 7406"/>
              <p:cNvSpPr>
                <a:spLocks/>
              </p:cNvSpPr>
              <p:nvPr userDrawn="1"/>
            </p:nvSpPr>
            <p:spPr bwMode="auto">
              <a:xfrm>
                <a:off x="5519" y="410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39" name="Freeform 7407"/>
              <p:cNvSpPr>
                <a:spLocks/>
              </p:cNvSpPr>
              <p:nvPr userDrawn="1"/>
            </p:nvSpPr>
            <p:spPr bwMode="auto">
              <a:xfrm>
                <a:off x="5433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0" name="Freeform 7408"/>
              <p:cNvSpPr>
                <a:spLocks/>
              </p:cNvSpPr>
              <p:nvPr userDrawn="1"/>
            </p:nvSpPr>
            <p:spPr bwMode="auto">
              <a:xfrm>
                <a:off x="5347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1" name="Freeform 7409"/>
              <p:cNvSpPr>
                <a:spLocks/>
              </p:cNvSpPr>
              <p:nvPr userDrawn="1"/>
            </p:nvSpPr>
            <p:spPr bwMode="auto">
              <a:xfrm>
                <a:off x="5261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2" name="Freeform 7410"/>
              <p:cNvSpPr>
                <a:spLocks/>
              </p:cNvSpPr>
              <p:nvPr userDrawn="1"/>
            </p:nvSpPr>
            <p:spPr bwMode="auto">
              <a:xfrm>
                <a:off x="5175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3" name="Freeform 7411"/>
              <p:cNvSpPr>
                <a:spLocks/>
              </p:cNvSpPr>
              <p:nvPr userDrawn="1"/>
            </p:nvSpPr>
            <p:spPr bwMode="auto">
              <a:xfrm>
                <a:off x="5089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4" name="Freeform 7412"/>
              <p:cNvSpPr>
                <a:spLocks/>
              </p:cNvSpPr>
              <p:nvPr userDrawn="1"/>
            </p:nvSpPr>
            <p:spPr bwMode="auto">
              <a:xfrm>
                <a:off x="5002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5" name="Freeform 7413"/>
              <p:cNvSpPr>
                <a:spLocks/>
              </p:cNvSpPr>
              <p:nvPr userDrawn="1"/>
            </p:nvSpPr>
            <p:spPr bwMode="auto">
              <a:xfrm>
                <a:off x="4916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6" name="Freeform 7414"/>
              <p:cNvSpPr>
                <a:spLocks/>
              </p:cNvSpPr>
              <p:nvPr userDrawn="1"/>
            </p:nvSpPr>
            <p:spPr bwMode="auto">
              <a:xfrm>
                <a:off x="4830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7" name="Freeform 7415"/>
              <p:cNvSpPr>
                <a:spLocks/>
              </p:cNvSpPr>
              <p:nvPr userDrawn="1"/>
            </p:nvSpPr>
            <p:spPr bwMode="auto">
              <a:xfrm>
                <a:off x="4744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8" name="Freeform 7416"/>
              <p:cNvSpPr>
                <a:spLocks/>
              </p:cNvSpPr>
              <p:nvPr userDrawn="1"/>
            </p:nvSpPr>
            <p:spPr bwMode="auto">
              <a:xfrm>
                <a:off x="4658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9" name="Freeform 7417"/>
              <p:cNvSpPr>
                <a:spLocks/>
              </p:cNvSpPr>
              <p:nvPr userDrawn="1"/>
            </p:nvSpPr>
            <p:spPr bwMode="auto">
              <a:xfrm>
                <a:off x="4571" y="410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0" name="Freeform 7418"/>
              <p:cNvSpPr>
                <a:spLocks/>
              </p:cNvSpPr>
              <p:nvPr userDrawn="1"/>
            </p:nvSpPr>
            <p:spPr bwMode="auto">
              <a:xfrm>
                <a:off x="4485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1" name="Freeform 7419"/>
              <p:cNvSpPr>
                <a:spLocks/>
              </p:cNvSpPr>
              <p:nvPr userDrawn="1"/>
            </p:nvSpPr>
            <p:spPr bwMode="auto">
              <a:xfrm>
                <a:off x="4399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2" name="Freeform 7420"/>
              <p:cNvSpPr>
                <a:spLocks/>
              </p:cNvSpPr>
              <p:nvPr userDrawn="1"/>
            </p:nvSpPr>
            <p:spPr bwMode="auto">
              <a:xfrm>
                <a:off x="4313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3" name="Freeform 7421"/>
              <p:cNvSpPr>
                <a:spLocks/>
              </p:cNvSpPr>
              <p:nvPr userDrawn="1"/>
            </p:nvSpPr>
            <p:spPr bwMode="auto">
              <a:xfrm>
                <a:off x="4227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4" name="Freeform 7422"/>
              <p:cNvSpPr>
                <a:spLocks/>
              </p:cNvSpPr>
              <p:nvPr userDrawn="1"/>
            </p:nvSpPr>
            <p:spPr bwMode="auto">
              <a:xfrm>
                <a:off x="4141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5" name="Freeform 7423"/>
              <p:cNvSpPr>
                <a:spLocks/>
              </p:cNvSpPr>
              <p:nvPr userDrawn="1"/>
            </p:nvSpPr>
            <p:spPr bwMode="auto">
              <a:xfrm>
                <a:off x="4054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6" name="Freeform 7424"/>
              <p:cNvSpPr>
                <a:spLocks/>
              </p:cNvSpPr>
              <p:nvPr userDrawn="1"/>
            </p:nvSpPr>
            <p:spPr bwMode="auto">
              <a:xfrm>
                <a:off x="3968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7" name="Freeform 7425"/>
              <p:cNvSpPr>
                <a:spLocks/>
              </p:cNvSpPr>
              <p:nvPr userDrawn="1"/>
            </p:nvSpPr>
            <p:spPr bwMode="auto">
              <a:xfrm>
                <a:off x="3882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8" name="Freeform 7426"/>
              <p:cNvSpPr>
                <a:spLocks/>
              </p:cNvSpPr>
              <p:nvPr userDrawn="1"/>
            </p:nvSpPr>
            <p:spPr bwMode="auto">
              <a:xfrm>
                <a:off x="3796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9" name="Freeform 7427"/>
              <p:cNvSpPr>
                <a:spLocks/>
              </p:cNvSpPr>
              <p:nvPr userDrawn="1"/>
            </p:nvSpPr>
            <p:spPr bwMode="auto">
              <a:xfrm>
                <a:off x="3710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0" name="Freeform 7428"/>
              <p:cNvSpPr>
                <a:spLocks/>
              </p:cNvSpPr>
              <p:nvPr userDrawn="1"/>
            </p:nvSpPr>
            <p:spPr bwMode="auto">
              <a:xfrm>
                <a:off x="3623" y="410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1" name="Freeform 7429"/>
              <p:cNvSpPr>
                <a:spLocks/>
              </p:cNvSpPr>
              <p:nvPr userDrawn="1"/>
            </p:nvSpPr>
            <p:spPr bwMode="auto">
              <a:xfrm>
                <a:off x="3537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2" name="Freeform 7430"/>
              <p:cNvSpPr>
                <a:spLocks/>
              </p:cNvSpPr>
              <p:nvPr userDrawn="1"/>
            </p:nvSpPr>
            <p:spPr bwMode="auto">
              <a:xfrm>
                <a:off x="3451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3" name="Freeform 7431"/>
              <p:cNvSpPr>
                <a:spLocks/>
              </p:cNvSpPr>
              <p:nvPr userDrawn="1"/>
            </p:nvSpPr>
            <p:spPr bwMode="auto">
              <a:xfrm>
                <a:off x="3365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4" name="Freeform 7432"/>
              <p:cNvSpPr>
                <a:spLocks/>
              </p:cNvSpPr>
              <p:nvPr userDrawn="1"/>
            </p:nvSpPr>
            <p:spPr bwMode="auto">
              <a:xfrm>
                <a:off x="3279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5" name="Freeform 7433"/>
              <p:cNvSpPr>
                <a:spLocks/>
              </p:cNvSpPr>
              <p:nvPr userDrawn="1"/>
            </p:nvSpPr>
            <p:spPr bwMode="auto">
              <a:xfrm>
                <a:off x="3193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6" name="Freeform 7434"/>
              <p:cNvSpPr>
                <a:spLocks/>
              </p:cNvSpPr>
              <p:nvPr userDrawn="1"/>
            </p:nvSpPr>
            <p:spPr bwMode="auto">
              <a:xfrm>
                <a:off x="3106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7" name="Freeform 7435"/>
              <p:cNvSpPr>
                <a:spLocks/>
              </p:cNvSpPr>
              <p:nvPr userDrawn="1"/>
            </p:nvSpPr>
            <p:spPr bwMode="auto">
              <a:xfrm>
                <a:off x="3020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8" name="Freeform 7436"/>
              <p:cNvSpPr>
                <a:spLocks/>
              </p:cNvSpPr>
              <p:nvPr userDrawn="1"/>
            </p:nvSpPr>
            <p:spPr bwMode="auto">
              <a:xfrm>
                <a:off x="2934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9" name="Freeform 7437"/>
              <p:cNvSpPr>
                <a:spLocks/>
              </p:cNvSpPr>
              <p:nvPr userDrawn="1"/>
            </p:nvSpPr>
            <p:spPr bwMode="auto">
              <a:xfrm>
                <a:off x="2848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0" name="Freeform 7438"/>
              <p:cNvSpPr>
                <a:spLocks/>
              </p:cNvSpPr>
              <p:nvPr userDrawn="1"/>
            </p:nvSpPr>
            <p:spPr bwMode="auto">
              <a:xfrm>
                <a:off x="2762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1" name="Freeform 7439"/>
              <p:cNvSpPr>
                <a:spLocks/>
              </p:cNvSpPr>
              <p:nvPr userDrawn="1"/>
            </p:nvSpPr>
            <p:spPr bwMode="auto">
              <a:xfrm>
                <a:off x="2675" y="410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2" name="Freeform 7440"/>
              <p:cNvSpPr>
                <a:spLocks/>
              </p:cNvSpPr>
              <p:nvPr userDrawn="1"/>
            </p:nvSpPr>
            <p:spPr bwMode="auto">
              <a:xfrm>
                <a:off x="2589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3" name="Freeform 7441"/>
              <p:cNvSpPr>
                <a:spLocks/>
              </p:cNvSpPr>
              <p:nvPr userDrawn="1"/>
            </p:nvSpPr>
            <p:spPr bwMode="auto">
              <a:xfrm>
                <a:off x="2503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4" name="Freeform 7442"/>
              <p:cNvSpPr>
                <a:spLocks/>
              </p:cNvSpPr>
              <p:nvPr userDrawn="1"/>
            </p:nvSpPr>
            <p:spPr bwMode="auto">
              <a:xfrm>
                <a:off x="2417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5" name="Freeform 7443"/>
              <p:cNvSpPr>
                <a:spLocks/>
              </p:cNvSpPr>
              <p:nvPr userDrawn="1"/>
            </p:nvSpPr>
            <p:spPr bwMode="auto">
              <a:xfrm>
                <a:off x="2331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6" name="Freeform 7444"/>
              <p:cNvSpPr>
                <a:spLocks/>
              </p:cNvSpPr>
              <p:nvPr userDrawn="1"/>
            </p:nvSpPr>
            <p:spPr bwMode="auto">
              <a:xfrm>
                <a:off x="2245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7" name="Freeform 7445"/>
              <p:cNvSpPr>
                <a:spLocks/>
              </p:cNvSpPr>
              <p:nvPr userDrawn="1"/>
            </p:nvSpPr>
            <p:spPr bwMode="auto">
              <a:xfrm>
                <a:off x="2158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8" name="Freeform 7446"/>
              <p:cNvSpPr>
                <a:spLocks/>
              </p:cNvSpPr>
              <p:nvPr userDrawn="1"/>
            </p:nvSpPr>
            <p:spPr bwMode="auto">
              <a:xfrm>
                <a:off x="2072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9" name="Freeform 7447"/>
              <p:cNvSpPr>
                <a:spLocks/>
              </p:cNvSpPr>
              <p:nvPr userDrawn="1"/>
            </p:nvSpPr>
            <p:spPr bwMode="auto">
              <a:xfrm>
                <a:off x="1986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0" name="Freeform 7448"/>
              <p:cNvSpPr>
                <a:spLocks/>
              </p:cNvSpPr>
              <p:nvPr userDrawn="1"/>
            </p:nvSpPr>
            <p:spPr bwMode="auto">
              <a:xfrm>
                <a:off x="1900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1" name="Freeform 7449"/>
              <p:cNvSpPr>
                <a:spLocks/>
              </p:cNvSpPr>
              <p:nvPr userDrawn="1"/>
            </p:nvSpPr>
            <p:spPr bwMode="auto">
              <a:xfrm>
                <a:off x="1814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2" name="Freeform 7450"/>
              <p:cNvSpPr>
                <a:spLocks/>
              </p:cNvSpPr>
              <p:nvPr userDrawn="1"/>
            </p:nvSpPr>
            <p:spPr bwMode="auto">
              <a:xfrm>
                <a:off x="1727" y="410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3" name="Freeform 7451"/>
              <p:cNvSpPr>
                <a:spLocks/>
              </p:cNvSpPr>
              <p:nvPr userDrawn="1"/>
            </p:nvSpPr>
            <p:spPr bwMode="auto">
              <a:xfrm>
                <a:off x="1641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4" name="Freeform 7452"/>
              <p:cNvSpPr>
                <a:spLocks/>
              </p:cNvSpPr>
              <p:nvPr userDrawn="1"/>
            </p:nvSpPr>
            <p:spPr bwMode="auto">
              <a:xfrm>
                <a:off x="1555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5" name="Freeform 7453"/>
              <p:cNvSpPr>
                <a:spLocks/>
              </p:cNvSpPr>
              <p:nvPr userDrawn="1"/>
            </p:nvSpPr>
            <p:spPr bwMode="auto">
              <a:xfrm>
                <a:off x="1469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6" name="Freeform 7454"/>
              <p:cNvSpPr>
                <a:spLocks/>
              </p:cNvSpPr>
              <p:nvPr userDrawn="1"/>
            </p:nvSpPr>
            <p:spPr bwMode="auto">
              <a:xfrm>
                <a:off x="1383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7" name="Freeform 7455"/>
              <p:cNvSpPr>
                <a:spLocks/>
              </p:cNvSpPr>
              <p:nvPr userDrawn="1"/>
            </p:nvSpPr>
            <p:spPr bwMode="auto">
              <a:xfrm>
                <a:off x="1297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8" name="Freeform 7456"/>
              <p:cNvSpPr>
                <a:spLocks/>
              </p:cNvSpPr>
              <p:nvPr userDrawn="1"/>
            </p:nvSpPr>
            <p:spPr bwMode="auto">
              <a:xfrm>
                <a:off x="1210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89" name="Freeform 7457"/>
              <p:cNvSpPr>
                <a:spLocks/>
              </p:cNvSpPr>
              <p:nvPr userDrawn="1"/>
            </p:nvSpPr>
            <p:spPr bwMode="auto">
              <a:xfrm>
                <a:off x="1124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0" name="Freeform 7458"/>
              <p:cNvSpPr>
                <a:spLocks/>
              </p:cNvSpPr>
              <p:nvPr userDrawn="1"/>
            </p:nvSpPr>
            <p:spPr bwMode="auto">
              <a:xfrm>
                <a:off x="1038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1" name="Freeform 7459"/>
              <p:cNvSpPr>
                <a:spLocks/>
              </p:cNvSpPr>
              <p:nvPr userDrawn="1"/>
            </p:nvSpPr>
            <p:spPr bwMode="auto">
              <a:xfrm>
                <a:off x="952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2" name="Freeform 7460"/>
              <p:cNvSpPr>
                <a:spLocks/>
              </p:cNvSpPr>
              <p:nvPr userDrawn="1"/>
            </p:nvSpPr>
            <p:spPr bwMode="auto">
              <a:xfrm>
                <a:off x="866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3" name="Freeform 7461"/>
              <p:cNvSpPr>
                <a:spLocks/>
              </p:cNvSpPr>
              <p:nvPr userDrawn="1"/>
            </p:nvSpPr>
            <p:spPr bwMode="auto">
              <a:xfrm>
                <a:off x="779" y="410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4" name="Freeform 7462"/>
              <p:cNvSpPr>
                <a:spLocks/>
              </p:cNvSpPr>
              <p:nvPr userDrawn="1"/>
            </p:nvSpPr>
            <p:spPr bwMode="auto">
              <a:xfrm>
                <a:off x="693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5" name="Freeform 7463"/>
              <p:cNvSpPr>
                <a:spLocks/>
              </p:cNvSpPr>
              <p:nvPr userDrawn="1"/>
            </p:nvSpPr>
            <p:spPr bwMode="auto">
              <a:xfrm>
                <a:off x="607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6" name="Freeform 7464"/>
              <p:cNvSpPr>
                <a:spLocks/>
              </p:cNvSpPr>
              <p:nvPr userDrawn="1"/>
            </p:nvSpPr>
            <p:spPr bwMode="auto">
              <a:xfrm>
                <a:off x="521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7" name="Freeform 7465"/>
              <p:cNvSpPr>
                <a:spLocks/>
              </p:cNvSpPr>
              <p:nvPr userDrawn="1"/>
            </p:nvSpPr>
            <p:spPr bwMode="auto">
              <a:xfrm>
                <a:off x="435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8" name="Freeform 7466"/>
              <p:cNvSpPr>
                <a:spLocks/>
              </p:cNvSpPr>
              <p:nvPr userDrawn="1"/>
            </p:nvSpPr>
            <p:spPr bwMode="auto">
              <a:xfrm>
                <a:off x="349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99" name="Freeform 7467"/>
              <p:cNvSpPr>
                <a:spLocks/>
              </p:cNvSpPr>
              <p:nvPr userDrawn="1"/>
            </p:nvSpPr>
            <p:spPr bwMode="auto">
              <a:xfrm>
                <a:off x="262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0" name="Freeform 7468"/>
              <p:cNvSpPr>
                <a:spLocks/>
              </p:cNvSpPr>
              <p:nvPr userDrawn="1"/>
            </p:nvSpPr>
            <p:spPr bwMode="auto">
              <a:xfrm>
                <a:off x="176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1" name="Freeform 7469"/>
              <p:cNvSpPr>
                <a:spLocks/>
              </p:cNvSpPr>
              <p:nvPr userDrawn="1"/>
            </p:nvSpPr>
            <p:spPr bwMode="auto">
              <a:xfrm>
                <a:off x="90" y="410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2" name="Freeform 7470"/>
              <p:cNvSpPr>
                <a:spLocks/>
              </p:cNvSpPr>
              <p:nvPr userDrawn="1"/>
            </p:nvSpPr>
            <p:spPr bwMode="auto">
              <a:xfrm>
                <a:off x="7" y="4103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565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3" name="Freeform 7471"/>
              <p:cNvSpPr>
                <a:spLocks/>
              </p:cNvSpPr>
              <p:nvPr userDrawn="1"/>
            </p:nvSpPr>
            <p:spPr bwMode="auto">
              <a:xfrm>
                <a:off x="5692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4" name="Freeform 7472"/>
              <p:cNvSpPr>
                <a:spLocks/>
              </p:cNvSpPr>
              <p:nvPr userDrawn="1"/>
            </p:nvSpPr>
            <p:spPr bwMode="auto">
              <a:xfrm>
                <a:off x="5606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5" name="Freeform 7473"/>
              <p:cNvSpPr>
                <a:spLocks/>
              </p:cNvSpPr>
              <p:nvPr userDrawn="1"/>
            </p:nvSpPr>
            <p:spPr bwMode="auto">
              <a:xfrm>
                <a:off x="5519" y="118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6" name="Freeform 7474"/>
              <p:cNvSpPr>
                <a:spLocks/>
              </p:cNvSpPr>
              <p:nvPr userDrawn="1"/>
            </p:nvSpPr>
            <p:spPr bwMode="auto">
              <a:xfrm>
                <a:off x="5433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7" name="Freeform 7475"/>
              <p:cNvSpPr>
                <a:spLocks/>
              </p:cNvSpPr>
              <p:nvPr userDrawn="1"/>
            </p:nvSpPr>
            <p:spPr bwMode="auto">
              <a:xfrm>
                <a:off x="5347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8" name="Freeform 7476"/>
              <p:cNvSpPr>
                <a:spLocks/>
              </p:cNvSpPr>
              <p:nvPr userDrawn="1"/>
            </p:nvSpPr>
            <p:spPr bwMode="auto">
              <a:xfrm>
                <a:off x="5261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09" name="Freeform 7477"/>
              <p:cNvSpPr>
                <a:spLocks/>
              </p:cNvSpPr>
              <p:nvPr userDrawn="1"/>
            </p:nvSpPr>
            <p:spPr bwMode="auto">
              <a:xfrm>
                <a:off x="5175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10" name="Freeform 7478"/>
              <p:cNvSpPr>
                <a:spLocks/>
              </p:cNvSpPr>
              <p:nvPr userDrawn="1"/>
            </p:nvSpPr>
            <p:spPr bwMode="auto">
              <a:xfrm>
                <a:off x="5089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11" name="Freeform 7479"/>
              <p:cNvSpPr>
                <a:spLocks/>
              </p:cNvSpPr>
              <p:nvPr userDrawn="1"/>
            </p:nvSpPr>
            <p:spPr bwMode="auto">
              <a:xfrm>
                <a:off x="5002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12" name="Freeform 7480"/>
              <p:cNvSpPr>
                <a:spLocks/>
              </p:cNvSpPr>
              <p:nvPr userDrawn="1"/>
            </p:nvSpPr>
            <p:spPr bwMode="auto">
              <a:xfrm>
                <a:off x="4916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13" name="Freeform 7481"/>
              <p:cNvSpPr>
                <a:spLocks/>
              </p:cNvSpPr>
              <p:nvPr userDrawn="1"/>
            </p:nvSpPr>
            <p:spPr bwMode="auto">
              <a:xfrm>
                <a:off x="4830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14" name="Freeform 7482"/>
              <p:cNvSpPr>
                <a:spLocks/>
              </p:cNvSpPr>
              <p:nvPr userDrawn="1"/>
            </p:nvSpPr>
            <p:spPr bwMode="auto">
              <a:xfrm>
                <a:off x="4744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15" name="Freeform 7483"/>
              <p:cNvSpPr>
                <a:spLocks/>
              </p:cNvSpPr>
              <p:nvPr userDrawn="1"/>
            </p:nvSpPr>
            <p:spPr bwMode="auto">
              <a:xfrm>
                <a:off x="4658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16" name="Freeform 7484"/>
              <p:cNvSpPr>
                <a:spLocks/>
              </p:cNvSpPr>
              <p:nvPr userDrawn="1"/>
            </p:nvSpPr>
            <p:spPr bwMode="auto">
              <a:xfrm>
                <a:off x="4571" y="118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17" name="Freeform 7485"/>
              <p:cNvSpPr>
                <a:spLocks/>
              </p:cNvSpPr>
              <p:nvPr userDrawn="1"/>
            </p:nvSpPr>
            <p:spPr bwMode="auto">
              <a:xfrm>
                <a:off x="4485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18" name="Freeform 7486"/>
              <p:cNvSpPr>
                <a:spLocks/>
              </p:cNvSpPr>
              <p:nvPr userDrawn="1"/>
            </p:nvSpPr>
            <p:spPr bwMode="auto">
              <a:xfrm>
                <a:off x="4399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19" name="Freeform 7487"/>
              <p:cNvSpPr>
                <a:spLocks/>
              </p:cNvSpPr>
              <p:nvPr userDrawn="1"/>
            </p:nvSpPr>
            <p:spPr bwMode="auto">
              <a:xfrm>
                <a:off x="4313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20" name="Freeform 7488"/>
              <p:cNvSpPr>
                <a:spLocks/>
              </p:cNvSpPr>
              <p:nvPr userDrawn="1"/>
            </p:nvSpPr>
            <p:spPr bwMode="auto">
              <a:xfrm>
                <a:off x="4227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21" name="Freeform 7489"/>
              <p:cNvSpPr>
                <a:spLocks/>
              </p:cNvSpPr>
              <p:nvPr userDrawn="1"/>
            </p:nvSpPr>
            <p:spPr bwMode="auto">
              <a:xfrm>
                <a:off x="4141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22" name="Freeform 7490"/>
              <p:cNvSpPr>
                <a:spLocks/>
              </p:cNvSpPr>
              <p:nvPr userDrawn="1"/>
            </p:nvSpPr>
            <p:spPr bwMode="auto">
              <a:xfrm>
                <a:off x="4054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23" name="Freeform 7491"/>
              <p:cNvSpPr>
                <a:spLocks/>
              </p:cNvSpPr>
              <p:nvPr userDrawn="1"/>
            </p:nvSpPr>
            <p:spPr bwMode="auto">
              <a:xfrm>
                <a:off x="3968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24" name="Freeform 7492"/>
              <p:cNvSpPr>
                <a:spLocks/>
              </p:cNvSpPr>
              <p:nvPr userDrawn="1"/>
            </p:nvSpPr>
            <p:spPr bwMode="auto">
              <a:xfrm>
                <a:off x="3882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25" name="Freeform 7493"/>
              <p:cNvSpPr>
                <a:spLocks/>
              </p:cNvSpPr>
              <p:nvPr userDrawn="1"/>
            </p:nvSpPr>
            <p:spPr bwMode="auto">
              <a:xfrm>
                <a:off x="3796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26" name="Freeform 7494"/>
              <p:cNvSpPr>
                <a:spLocks/>
              </p:cNvSpPr>
              <p:nvPr userDrawn="1"/>
            </p:nvSpPr>
            <p:spPr bwMode="auto">
              <a:xfrm>
                <a:off x="3710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27" name="Freeform 7495"/>
              <p:cNvSpPr>
                <a:spLocks/>
              </p:cNvSpPr>
              <p:nvPr userDrawn="1"/>
            </p:nvSpPr>
            <p:spPr bwMode="auto">
              <a:xfrm>
                <a:off x="3623" y="118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28" name="Freeform 7496"/>
              <p:cNvSpPr>
                <a:spLocks/>
              </p:cNvSpPr>
              <p:nvPr userDrawn="1"/>
            </p:nvSpPr>
            <p:spPr bwMode="auto">
              <a:xfrm>
                <a:off x="3537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29" name="Freeform 7497"/>
              <p:cNvSpPr>
                <a:spLocks/>
              </p:cNvSpPr>
              <p:nvPr userDrawn="1"/>
            </p:nvSpPr>
            <p:spPr bwMode="auto">
              <a:xfrm>
                <a:off x="3451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30" name="Freeform 7498"/>
              <p:cNvSpPr>
                <a:spLocks/>
              </p:cNvSpPr>
              <p:nvPr userDrawn="1"/>
            </p:nvSpPr>
            <p:spPr bwMode="auto">
              <a:xfrm>
                <a:off x="3365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31" name="Freeform 7499"/>
              <p:cNvSpPr>
                <a:spLocks/>
              </p:cNvSpPr>
              <p:nvPr userDrawn="1"/>
            </p:nvSpPr>
            <p:spPr bwMode="auto">
              <a:xfrm>
                <a:off x="3279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32" name="Freeform 7500"/>
              <p:cNvSpPr>
                <a:spLocks/>
              </p:cNvSpPr>
              <p:nvPr userDrawn="1"/>
            </p:nvSpPr>
            <p:spPr bwMode="auto">
              <a:xfrm>
                <a:off x="3193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33" name="Freeform 7501"/>
              <p:cNvSpPr>
                <a:spLocks/>
              </p:cNvSpPr>
              <p:nvPr userDrawn="1"/>
            </p:nvSpPr>
            <p:spPr bwMode="auto">
              <a:xfrm>
                <a:off x="3106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34" name="Freeform 7502"/>
              <p:cNvSpPr>
                <a:spLocks/>
              </p:cNvSpPr>
              <p:nvPr userDrawn="1"/>
            </p:nvSpPr>
            <p:spPr bwMode="auto">
              <a:xfrm>
                <a:off x="3020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35" name="Freeform 7503"/>
              <p:cNvSpPr>
                <a:spLocks/>
              </p:cNvSpPr>
              <p:nvPr userDrawn="1"/>
            </p:nvSpPr>
            <p:spPr bwMode="auto">
              <a:xfrm>
                <a:off x="2934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36" name="Freeform 7504"/>
              <p:cNvSpPr>
                <a:spLocks/>
              </p:cNvSpPr>
              <p:nvPr userDrawn="1"/>
            </p:nvSpPr>
            <p:spPr bwMode="auto">
              <a:xfrm>
                <a:off x="2848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37" name="Freeform 7505"/>
              <p:cNvSpPr>
                <a:spLocks/>
              </p:cNvSpPr>
              <p:nvPr userDrawn="1"/>
            </p:nvSpPr>
            <p:spPr bwMode="auto">
              <a:xfrm>
                <a:off x="2762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38" name="Freeform 7506"/>
              <p:cNvSpPr>
                <a:spLocks/>
              </p:cNvSpPr>
              <p:nvPr userDrawn="1"/>
            </p:nvSpPr>
            <p:spPr bwMode="auto">
              <a:xfrm>
                <a:off x="1555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39" name="Freeform 7507"/>
              <p:cNvSpPr>
                <a:spLocks/>
              </p:cNvSpPr>
              <p:nvPr userDrawn="1"/>
            </p:nvSpPr>
            <p:spPr bwMode="auto">
              <a:xfrm>
                <a:off x="1469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40" name="Freeform 7508"/>
              <p:cNvSpPr>
                <a:spLocks/>
              </p:cNvSpPr>
              <p:nvPr userDrawn="1"/>
            </p:nvSpPr>
            <p:spPr bwMode="auto">
              <a:xfrm>
                <a:off x="1383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41" name="Freeform 7509"/>
              <p:cNvSpPr>
                <a:spLocks/>
              </p:cNvSpPr>
              <p:nvPr userDrawn="1"/>
            </p:nvSpPr>
            <p:spPr bwMode="auto">
              <a:xfrm>
                <a:off x="1297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42" name="Freeform 7510"/>
              <p:cNvSpPr>
                <a:spLocks/>
              </p:cNvSpPr>
              <p:nvPr userDrawn="1"/>
            </p:nvSpPr>
            <p:spPr bwMode="auto">
              <a:xfrm>
                <a:off x="1210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43" name="Freeform 7511"/>
              <p:cNvSpPr>
                <a:spLocks/>
              </p:cNvSpPr>
              <p:nvPr userDrawn="1"/>
            </p:nvSpPr>
            <p:spPr bwMode="auto">
              <a:xfrm>
                <a:off x="1124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44" name="Freeform 7512"/>
              <p:cNvSpPr>
                <a:spLocks/>
              </p:cNvSpPr>
              <p:nvPr userDrawn="1"/>
            </p:nvSpPr>
            <p:spPr bwMode="auto">
              <a:xfrm>
                <a:off x="1038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45" name="Freeform 7513"/>
              <p:cNvSpPr>
                <a:spLocks/>
              </p:cNvSpPr>
              <p:nvPr userDrawn="1"/>
            </p:nvSpPr>
            <p:spPr bwMode="auto">
              <a:xfrm>
                <a:off x="952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46" name="Freeform 7514"/>
              <p:cNvSpPr>
                <a:spLocks/>
              </p:cNvSpPr>
              <p:nvPr userDrawn="1"/>
            </p:nvSpPr>
            <p:spPr bwMode="auto">
              <a:xfrm>
                <a:off x="866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47" name="Freeform 7515"/>
              <p:cNvSpPr>
                <a:spLocks/>
              </p:cNvSpPr>
              <p:nvPr userDrawn="1"/>
            </p:nvSpPr>
            <p:spPr bwMode="auto">
              <a:xfrm>
                <a:off x="779" y="118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48" name="Freeform 7516"/>
              <p:cNvSpPr>
                <a:spLocks/>
              </p:cNvSpPr>
              <p:nvPr userDrawn="1"/>
            </p:nvSpPr>
            <p:spPr bwMode="auto">
              <a:xfrm>
                <a:off x="693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49" name="Freeform 7517"/>
              <p:cNvSpPr>
                <a:spLocks/>
              </p:cNvSpPr>
              <p:nvPr userDrawn="1"/>
            </p:nvSpPr>
            <p:spPr bwMode="auto">
              <a:xfrm>
                <a:off x="607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50" name="Freeform 7518"/>
              <p:cNvSpPr>
                <a:spLocks/>
              </p:cNvSpPr>
              <p:nvPr userDrawn="1"/>
            </p:nvSpPr>
            <p:spPr bwMode="auto">
              <a:xfrm>
                <a:off x="521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51" name="Freeform 7519"/>
              <p:cNvSpPr>
                <a:spLocks/>
              </p:cNvSpPr>
              <p:nvPr userDrawn="1"/>
            </p:nvSpPr>
            <p:spPr bwMode="auto">
              <a:xfrm>
                <a:off x="435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52" name="Freeform 7520"/>
              <p:cNvSpPr>
                <a:spLocks/>
              </p:cNvSpPr>
              <p:nvPr userDrawn="1"/>
            </p:nvSpPr>
            <p:spPr bwMode="auto">
              <a:xfrm>
                <a:off x="349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53" name="Freeform 7521"/>
              <p:cNvSpPr>
                <a:spLocks/>
              </p:cNvSpPr>
              <p:nvPr userDrawn="1"/>
            </p:nvSpPr>
            <p:spPr bwMode="auto">
              <a:xfrm>
                <a:off x="262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54" name="Freeform 7522"/>
              <p:cNvSpPr>
                <a:spLocks/>
              </p:cNvSpPr>
              <p:nvPr userDrawn="1"/>
            </p:nvSpPr>
            <p:spPr bwMode="auto">
              <a:xfrm>
                <a:off x="176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55" name="Freeform 7523"/>
              <p:cNvSpPr>
                <a:spLocks/>
              </p:cNvSpPr>
              <p:nvPr userDrawn="1"/>
            </p:nvSpPr>
            <p:spPr bwMode="auto">
              <a:xfrm>
                <a:off x="90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56" name="Freeform 7524"/>
              <p:cNvSpPr>
                <a:spLocks/>
              </p:cNvSpPr>
              <p:nvPr userDrawn="1"/>
            </p:nvSpPr>
            <p:spPr bwMode="auto">
              <a:xfrm>
                <a:off x="7" y="1187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57" name="Freeform 7525"/>
              <p:cNvSpPr>
                <a:spLocks/>
              </p:cNvSpPr>
              <p:nvPr userDrawn="1"/>
            </p:nvSpPr>
            <p:spPr bwMode="auto">
              <a:xfrm>
                <a:off x="2503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58" name="Freeform 7526"/>
              <p:cNvSpPr>
                <a:spLocks/>
              </p:cNvSpPr>
              <p:nvPr userDrawn="1"/>
            </p:nvSpPr>
            <p:spPr bwMode="auto">
              <a:xfrm>
                <a:off x="2417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59" name="Freeform 7527"/>
              <p:cNvSpPr>
                <a:spLocks/>
              </p:cNvSpPr>
              <p:nvPr userDrawn="1"/>
            </p:nvSpPr>
            <p:spPr bwMode="auto">
              <a:xfrm>
                <a:off x="2331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0" name="Freeform 7528"/>
              <p:cNvSpPr>
                <a:spLocks/>
              </p:cNvSpPr>
              <p:nvPr userDrawn="1"/>
            </p:nvSpPr>
            <p:spPr bwMode="auto">
              <a:xfrm>
                <a:off x="2245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1" name="Freeform 7529"/>
              <p:cNvSpPr>
                <a:spLocks/>
              </p:cNvSpPr>
              <p:nvPr userDrawn="1"/>
            </p:nvSpPr>
            <p:spPr bwMode="auto">
              <a:xfrm>
                <a:off x="2158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2" name="Freeform 7530"/>
              <p:cNvSpPr>
                <a:spLocks/>
              </p:cNvSpPr>
              <p:nvPr userDrawn="1"/>
            </p:nvSpPr>
            <p:spPr bwMode="auto">
              <a:xfrm>
                <a:off x="2072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3" name="Freeform 7531"/>
              <p:cNvSpPr>
                <a:spLocks/>
              </p:cNvSpPr>
              <p:nvPr userDrawn="1"/>
            </p:nvSpPr>
            <p:spPr bwMode="auto">
              <a:xfrm>
                <a:off x="1986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4" name="Freeform 7532"/>
              <p:cNvSpPr>
                <a:spLocks/>
              </p:cNvSpPr>
              <p:nvPr userDrawn="1"/>
            </p:nvSpPr>
            <p:spPr bwMode="auto">
              <a:xfrm>
                <a:off x="1900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5" name="Freeform 7533"/>
              <p:cNvSpPr>
                <a:spLocks/>
              </p:cNvSpPr>
              <p:nvPr userDrawn="1"/>
            </p:nvSpPr>
            <p:spPr bwMode="auto">
              <a:xfrm>
                <a:off x="1814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6" name="Freeform 7534"/>
              <p:cNvSpPr>
                <a:spLocks/>
              </p:cNvSpPr>
              <p:nvPr userDrawn="1"/>
            </p:nvSpPr>
            <p:spPr bwMode="auto">
              <a:xfrm>
                <a:off x="1727" y="118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7" name="Freeform 7535"/>
              <p:cNvSpPr>
                <a:spLocks/>
              </p:cNvSpPr>
              <p:nvPr userDrawn="1"/>
            </p:nvSpPr>
            <p:spPr bwMode="auto">
              <a:xfrm>
                <a:off x="1641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8" name="Freeform 7536"/>
              <p:cNvSpPr>
                <a:spLocks/>
              </p:cNvSpPr>
              <p:nvPr userDrawn="1"/>
            </p:nvSpPr>
            <p:spPr bwMode="auto">
              <a:xfrm>
                <a:off x="2675" y="118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69" name="Freeform 7537"/>
              <p:cNvSpPr>
                <a:spLocks/>
              </p:cNvSpPr>
              <p:nvPr userDrawn="1"/>
            </p:nvSpPr>
            <p:spPr bwMode="auto">
              <a:xfrm>
                <a:off x="2589" y="118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B9B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70" name="Freeform 7538"/>
              <p:cNvSpPr>
                <a:spLocks/>
              </p:cNvSpPr>
              <p:nvPr userDrawn="1"/>
            </p:nvSpPr>
            <p:spPr bwMode="auto">
              <a:xfrm>
                <a:off x="5692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71" name="Freeform 7539"/>
              <p:cNvSpPr>
                <a:spLocks/>
              </p:cNvSpPr>
              <p:nvPr userDrawn="1"/>
            </p:nvSpPr>
            <p:spPr bwMode="auto">
              <a:xfrm>
                <a:off x="5606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72" name="Freeform 7540"/>
              <p:cNvSpPr>
                <a:spLocks/>
              </p:cNvSpPr>
              <p:nvPr userDrawn="1"/>
            </p:nvSpPr>
            <p:spPr bwMode="auto">
              <a:xfrm>
                <a:off x="5519" y="127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73" name="Freeform 7541"/>
              <p:cNvSpPr>
                <a:spLocks/>
              </p:cNvSpPr>
              <p:nvPr userDrawn="1"/>
            </p:nvSpPr>
            <p:spPr bwMode="auto">
              <a:xfrm>
                <a:off x="5433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74" name="Freeform 7542"/>
              <p:cNvSpPr>
                <a:spLocks/>
              </p:cNvSpPr>
              <p:nvPr userDrawn="1"/>
            </p:nvSpPr>
            <p:spPr bwMode="auto">
              <a:xfrm>
                <a:off x="5347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75" name="Freeform 7543"/>
              <p:cNvSpPr>
                <a:spLocks/>
              </p:cNvSpPr>
              <p:nvPr userDrawn="1"/>
            </p:nvSpPr>
            <p:spPr bwMode="auto">
              <a:xfrm>
                <a:off x="5261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76" name="Freeform 7544"/>
              <p:cNvSpPr>
                <a:spLocks/>
              </p:cNvSpPr>
              <p:nvPr userDrawn="1"/>
            </p:nvSpPr>
            <p:spPr bwMode="auto">
              <a:xfrm>
                <a:off x="5175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77" name="Freeform 7545"/>
              <p:cNvSpPr>
                <a:spLocks/>
              </p:cNvSpPr>
              <p:nvPr userDrawn="1"/>
            </p:nvSpPr>
            <p:spPr bwMode="auto">
              <a:xfrm>
                <a:off x="5089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78" name="Freeform 7546"/>
              <p:cNvSpPr>
                <a:spLocks/>
              </p:cNvSpPr>
              <p:nvPr userDrawn="1"/>
            </p:nvSpPr>
            <p:spPr bwMode="auto">
              <a:xfrm>
                <a:off x="5002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79" name="Freeform 7547"/>
              <p:cNvSpPr>
                <a:spLocks/>
              </p:cNvSpPr>
              <p:nvPr userDrawn="1"/>
            </p:nvSpPr>
            <p:spPr bwMode="auto">
              <a:xfrm>
                <a:off x="4916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80" name="Freeform 7548"/>
              <p:cNvSpPr>
                <a:spLocks/>
              </p:cNvSpPr>
              <p:nvPr userDrawn="1"/>
            </p:nvSpPr>
            <p:spPr bwMode="auto">
              <a:xfrm>
                <a:off x="4830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81" name="Freeform 7549"/>
              <p:cNvSpPr>
                <a:spLocks/>
              </p:cNvSpPr>
              <p:nvPr userDrawn="1"/>
            </p:nvSpPr>
            <p:spPr bwMode="auto">
              <a:xfrm>
                <a:off x="4744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82" name="Freeform 7550"/>
              <p:cNvSpPr>
                <a:spLocks/>
              </p:cNvSpPr>
              <p:nvPr userDrawn="1"/>
            </p:nvSpPr>
            <p:spPr bwMode="auto">
              <a:xfrm>
                <a:off x="4658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83" name="Freeform 7551"/>
              <p:cNvSpPr>
                <a:spLocks/>
              </p:cNvSpPr>
              <p:nvPr userDrawn="1"/>
            </p:nvSpPr>
            <p:spPr bwMode="auto">
              <a:xfrm>
                <a:off x="4571" y="127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84" name="Freeform 7552"/>
              <p:cNvSpPr>
                <a:spLocks/>
              </p:cNvSpPr>
              <p:nvPr userDrawn="1"/>
            </p:nvSpPr>
            <p:spPr bwMode="auto">
              <a:xfrm>
                <a:off x="4485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85" name="Freeform 7553"/>
              <p:cNvSpPr>
                <a:spLocks/>
              </p:cNvSpPr>
              <p:nvPr userDrawn="1"/>
            </p:nvSpPr>
            <p:spPr bwMode="auto">
              <a:xfrm>
                <a:off x="4399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86" name="Freeform 7554"/>
              <p:cNvSpPr>
                <a:spLocks/>
              </p:cNvSpPr>
              <p:nvPr userDrawn="1"/>
            </p:nvSpPr>
            <p:spPr bwMode="auto">
              <a:xfrm>
                <a:off x="4313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87" name="Freeform 7555"/>
              <p:cNvSpPr>
                <a:spLocks/>
              </p:cNvSpPr>
              <p:nvPr userDrawn="1"/>
            </p:nvSpPr>
            <p:spPr bwMode="auto">
              <a:xfrm>
                <a:off x="4227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88" name="Freeform 7556"/>
              <p:cNvSpPr>
                <a:spLocks/>
              </p:cNvSpPr>
              <p:nvPr userDrawn="1"/>
            </p:nvSpPr>
            <p:spPr bwMode="auto">
              <a:xfrm>
                <a:off x="4141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89" name="Freeform 7557"/>
              <p:cNvSpPr>
                <a:spLocks/>
              </p:cNvSpPr>
              <p:nvPr userDrawn="1"/>
            </p:nvSpPr>
            <p:spPr bwMode="auto">
              <a:xfrm>
                <a:off x="4054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0" name="Freeform 7558"/>
              <p:cNvSpPr>
                <a:spLocks/>
              </p:cNvSpPr>
              <p:nvPr userDrawn="1"/>
            </p:nvSpPr>
            <p:spPr bwMode="auto">
              <a:xfrm>
                <a:off x="3968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1" name="Freeform 7559"/>
              <p:cNvSpPr>
                <a:spLocks/>
              </p:cNvSpPr>
              <p:nvPr userDrawn="1"/>
            </p:nvSpPr>
            <p:spPr bwMode="auto">
              <a:xfrm>
                <a:off x="3882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2" name="Freeform 7560"/>
              <p:cNvSpPr>
                <a:spLocks/>
              </p:cNvSpPr>
              <p:nvPr userDrawn="1"/>
            </p:nvSpPr>
            <p:spPr bwMode="auto">
              <a:xfrm>
                <a:off x="3796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3" name="Freeform 7561"/>
              <p:cNvSpPr>
                <a:spLocks/>
              </p:cNvSpPr>
              <p:nvPr userDrawn="1"/>
            </p:nvSpPr>
            <p:spPr bwMode="auto">
              <a:xfrm>
                <a:off x="3710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4" name="Freeform 7562"/>
              <p:cNvSpPr>
                <a:spLocks/>
              </p:cNvSpPr>
              <p:nvPr userDrawn="1"/>
            </p:nvSpPr>
            <p:spPr bwMode="auto">
              <a:xfrm>
                <a:off x="3623" y="127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5" name="Freeform 7563"/>
              <p:cNvSpPr>
                <a:spLocks/>
              </p:cNvSpPr>
              <p:nvPr userDrawn="1"/>
            </p:nvSpPr>
            <p:spPr bwMode="auto">
              <a:xfrm>
                <a:off x="3537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6" name="Freeform 7564"/>
              <p:cNvSpPr>
                <a:spLocks/>
              </p:cNvSpPr>
              <p:nvPr userDrawn="1"/>
            </p:nvSpPr>
            <p:spPr bwMode="auto">
              <a:xfrm>
                <a:off x="3451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7" name="Freeform 7565"/>
              <p:cNvSpPr>
                <a:spLocks/>
              </p:cNvSpPr>
              <p:nvPr userDrawn="1"/>
            </p:nvSpPr>
            <p:spPr bwMode="auto">
              <a:xfrm>
                <a:off x="3365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8" name="Freeform 7566"/>
              <p:cNvSpPr>
                <a:spLocks/>
              </p:cNvSpPr>
              <p:nvPr userDrawn="1"/>
            </p:nvSpPr>
            <p:spPr bwMode="auto">
              <a:xfrm>
                <a:off x="3279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9" name="Freeform 7567"/>
              <p:cNvSpPr>
                <a:spLocks/>
              </p:cNvSpPr>
              <p:nvPr userDrawn="1"/>
            </p:nvSpPr>
            <p:spPr bwMode="auto">
              <a:xfrm>
                <a:off x="3193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0" name="Freeform 7568"/>
              <p:cNvSpPr>
                <a:spLocks/>
              </p:cNvSpPr>
              <p:nvPr userDrawn="1"/>
            </p:nvSpPr>
            <p:spPr bwMode="auto">
              <a:xfrm>
                <a:off x="3106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1" name="Freeform 7569"/>
              <p:cNvSpPr>
                <a:spLocks/>
              </p:cNvSpPr>
              <p:nvPr userDrawn="1"/>
            </p:nvSpPr>
            <p:spPr bwMode="auto">
              <a:xfrm>
                <a:off x="3020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2" name="Freeform 7570"/>
              <p:cNvSpPr>
                <a:spLocks/>
              </p:cNvSpPr>
              <p:nvPr userDrawn="1"/>
            </p:nvSpPr>
            <p:spPr bwMode="auto">
              <a:xfrm>
                <a:off x="2934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3" name="Freeform 7571"/>
              <p:cNvSpPr>
                <a:spLocks/>
              </p:cNvSpPr>
              <p:nvPr userDrawn="1"/>
            </p:nvSpPr>
            <p:spPr bwMode="auto">
              <a:xfrm>
                <a:off x="2848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4" name="Freeform 7572"/>
              <p:cNvSpPr>
                <a:spLocks/>
              </p:cNvSpPr>
              <p:nvPr userDrawn="1"/>
            </p:nvSpPr>
            <p:spPr bwMode="auto">
              <a:xfrm>
                <a:off x="2762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5" name="Freeform 7573"/>
              <p:cNvSpPr>
                <a:spLocks/>
              </p:cNvSpPr>
              <p:nvPr userDrawn="1"/>
            </p:nvSpPr>
            <p:spPr bwMode="auto">
              <a:xfrm>
                <a:off x="1210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6" name="Freeform 7574"/>
              <p:cNvSpPr>
                <a:spLocks/>
              </p:cNvSpPr>
              <p:nvPr userDrawn="1"/>
            </p:nvSpPr>
            <p:spPr bwMode="auto">
              <a:xfrm>
                <a:off x="1124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7" name="Freeform 7575"/>
              <p:cNvSpPr>
                <a:spLocks/>
              </p:cNvSpPr>
              <p:nvPr userDrawn="1"/>
            </p:nvSpPr>
            <p:spPr bwMode="auto">
              <a:xfrm>
                <a:off x="1038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8" name="Freeform 7576"/>
              <p:cNvSpPr>
                <a:spLocks/>
              </p:cNvSpPr>
              <p:nvPr userDrawn="1"/>
            </p:nvSpPr>
            <p:spPr bwMode="auto">
              <a:xfrm>
                <a:off x="952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9" name="Freeform 7577"/>
              <p:cNvSpPr>
                <a:spLocks/>
              </p:cNvSpPr>
              <p:nvPr userDrawn="1"/>
            </p:nvSpPr>
            <p:spPr bwMode="auto">
              <a:xfrm>
                <a:off x="866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0" name="Freeform 7578"/>
              <p:cNvSpPr>
                <a:spLocks/>
              </p:cNvSpPr>
              <p:nvPr userDrawn="1"/>
            </p:nvSpPr>
            <p:spPr bwMode="auto">
              <a:xfrm>
                <a:off x="779" y="127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1" name="Freeform 7579"/>
              <p:cNvSpPr>
                <a:spLocks/>
              </p:cNvSpPr>
              <p:nvPr userDrawn="1"/>
            </p:nvSpPr>
            <p:spPr bwMode="auto">
              <a:xfrm>
                <a:off x="693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2" name="Freeform 7580"/>
              <p:cNvSpPr>
                <a:spLocks/>
              </p:cNvSpPr>
              <p:nvPr userDrawn="1"/>
            </p:nvSpPr>
            <p:spPr bwMode="auto">
              <a:xfrm>
                <a:off x="607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3" name="Freeform 7581"/>
              <p:cNvSpPr>
                <a:spLocks/>
              </p:cNvSpPr>
              <p:nvPr userDrawn="1"/>
            </p:nvSpPr>
            <p:spPr bwMode="auto">
              <a:xfrm>
                <a:off x="521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4" name="Freeform 7582"/>
              <p:cNvSpPr>
                <a:spLocks/>
              </p:cNvSpPr>
              <p:nvPr userDrawn="1"/>
            </p:nvSpPr>
            <p:spPr bwMode="auto">
              <a:xfrm>
                <a:off x="435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5" name="Freeform 7583"/>
              <p:cNvSpPr>
                <a:spLocks/>
              </p:cNvSpPr>
              <p:nvPr userDrawn="1"/>
            </p:nvSpPr>
            <p:spPr bwMode="auto">
              <a:xfrm>
                <a:off x="349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6" name="Freeform 7584"/>
              <p:cNvSpPr>
                <a:spLocks/>
              </p:cNvSpPr>
              <p:nvPr userDrawn="1"/>
            </p:nvSpPr>
            <p:spPr bwMode="auto">
              <a:xfrm>
                <a:off x="262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7" name="Freeform 7585"/>
              <p:cNvSpPr>
                <a:spLocks/>
              </p:cNvSpPr>
              <p:nvPr userDrawn="1"/>
            </p:nvSpPr>
            <p:spPr bwMode="auto">
              <a:xfrm>
                <a:off x="176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8" name="Freeform 7586"/>
              <p:cNvSpPr>
                <a:spLocks/>
              </p:cNvSpPr>
              <p:nvPr userDrawn="1"/>
            </p:nvSpPr>
            <p:spPr bwMode="auto">
              <a:xfrm>
                <a:off x="90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9" name="Freeform 7587"/>
              <p:cNvSpPr>
                <a:spLocks/>
              </p:cNvSpPr>
              <p:nvPr userDrawn="1"/>
            </p:nvSpPr>
            <p:spPr bwMode="auto">
              <a:xfrm>
                <a:off x="7" y="1273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20" name="Freeform 7588"/>
              <p:cNvSpPr>
                <a:spLocks/>
              </p:cNvSpPr>
              <p:nvPr userDrawn="1"/>
            </p:nvSpPr>
            <p:spPr bwMode="auto">
              <a:xfrm>
                <a:off x="2503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21" name="Freeform 7589"/>
              <p:cNvSpPr>
                <a:spLocks/>
              </p:cNvSpPr>
              <p:nvPr userDrawn="1"/>
            </p:nvSpPr>
            <p:spPr bwMode="auto">
              <a:xfrm>
                <a:off x="2417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22" name="Freeform 7590"/>
              <p:cNvSpPr>
                <a:spLocks/>
              </p:cNvSpPr>
              <p:nvPr userDrawn="1"/>
            </p:nvSpPr>
            <p:spPr bwMode="auto">
              <a:xfrm>
                <a:off x="2331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23" name="Freeform 7591"/>
              <p:cNvSpPr>
                <a:spLocks/>
              </p:cNvSpPr>
              <p:nvPr userDrawn="1"/>
            </p:nvSpPr>
            <p:spPr bwMode="auto">
              <a:xfrm>
                <a:off x="2245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24" name="Freeform 7592"/>
              <p:cNvSpPr>
                <a:spLocks/>
              </p:cNvSpPr>
              <p:nvPr userDrawn="1"/>
            </p:nvSpPr>
            <p:spPr bwMode="auto">
              <a:xfrm>
                <a:off x="2158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25" name="Freeform 7593"/>
              <p:cNvSpPr>
                <a:spLocks/>
              </p:cNvSpPr>
              <p:nvPr userDrawn="1"/>
            </p:nvSpPr>
            <p:spPr bwMode="auto">
              <a:xfrm>
                <a:off x="1555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26" name="Freeform 7594"/>
              <p:cNvSpPr>
                <a:spLocks/>
              </p:cNvSpPr>
              <p:nvPr userDrawn="1"/>
            </p:nvSpPr>
            <p:spPr bwMode="auto">
              <a:xfrm>
                <a:off x="1469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27" name="Freeform 7595"/>
              <p:cNvSpPr>
                <a:spLocks/>
              </p:cNvSpPr>
              <p:nvPr userDrawn="1"/>
            </p:nvSpPr>
            <p:spPr bwMode="auto">
              <a:xfrm>
                <a:off x="1383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28" name="Freeform 7596"/>
              <p:cNvSpPr>
                <a:spLocks/>
              </p:cNvSpPr>
              <p:nvPr userDrawn="1"/>
            </p:nvSpPr>
            <p:spPr bwMode="auto">
              <a:xfrm>
                <a:off x="1297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29" name="Freeform 7597"/>
              <p:cNvSpPr>
                <a:spLocks/>
              </p:cNvSpPr>
              <p:nvPr userDrawn="1"/>
            </p:nvSpPr>
            <p:spPr bwMode="auto">
              <a:xfrm>
                <a:off x="2072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0" name="Freeform 7598"/>
              <p:cNvSpPr>
                <a:spLocks/>
              </p:cNvSpPr>
              <p:nvPr userDrawn="1"/>
            </p:nvSpPr>
            <p:spPr bwMode="auto">
              <a:xfrm>
                <a:off x="1986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1" name="Freeform 7599"/>
              <p:cNvSpPr>
                <a:spLocks/>
              </p:cNvSpPr>
              <p:nvPr userDrawn="1"/>
            </p:nvSpPr>
            <p:spPr bwMode="auto">
              <a:xfrm>
                <a:off x="1900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2" name="Freeform 7600"/>
              <p:cNvSpPr>
                <a:spLocks/>
              </p:cNvSpPr>
              <p:nvPr userDrawn="1"/>
            </p:nvSpPr>
            <p:spPr bwMode="auto">
              <a:xfrm>
                <a:off x="1814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3" name="Freeform 7601"/>
              <p:cNvSpPr>
                <a:spLocks/>
              </p:cNvSpPr>
              <p:nvPr userDrawn="1"/>
            </p:nvSpPr>
            <p:spPr bwMode="auto">
              <a:xfrm>
                <a:off x="1727" y="127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4" name="Freeform 7602"/>
              <p:cNvSpPr>
                <a:spLocks/>
              </p:cNvSpPr>
              <p:nvPr userDrawn="1"/>
            </p:nvSpPr>
            <p:spPr bwMode="auto">
              <a:xfrm>
                <a:off x="1641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5" name="Freeform 7603"/>
              <p:cNvSpPr>
                <a:spLocks/>
              </p:cNvSpPr>
              <p:nvPr userDrawn="1"/>
            </p:nvSpPr>
            <p:spPr bwMode="auto">
              <a:xfrm>
                <a:off x="2675" y="127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6" name="Freeform 7604"/>
              <p:cNvSpPr>
                <a:spLocks/>
              </p:cNvSpPr>
              <p:nvPr userDrawn="1"/>
            </p:nvSpPr>
            <p:spPr bwMode="auto">
              <a:xfrm>
                <a:off x="2589" y="127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7" name="Freeform 7605"/>
              <p:cNvSpPr>
                <a:spLocks/>
              </p:cNvSpPr>
              <p:nvPr userDrawn="1"/>
            </p:nvSpPr>
            <p:spPr bwMode="auto">
              <a:xfrm>
                <a:off x="5692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8" name="Freeform 7606"/>
              <p:cNvSpPr>
                <a:spLocks/>
              </p:cNvSpPr>
              <p:nvPr userDrawn="1"/>
            </p:nvSpPr>
            <p:spPr bwMode="auto">
              <a:xfrm>
                <a:off x="5606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9" name="Freeform 7607"/>
              <p:cNvSpPr>
                <a:spLocks/>
              </p:cNvSpPr>
              <p:nvPr userDrawn="1"/>
            </p:nvSpPr>
            <p:spPr bwMode="auto">
              <a:xfrm>
                <a:off x="5519" y="13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40" name="Freeform 7608"/>
              <p:cNvSpPr>
                <a:spLocks/>
              </p:cNvSpPr>
              <p:nvPr userDrawn="1"/>
            </p:nvSpPr>
            <p:spPr bwMode="auto">
              <a:xfrm>
                <a:off x="5433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41" name="Freeform 7609"/>
              <p:cNvSpPr>
                <a:spLocks/>
              </p:cNvSpPr>
              <p:nvPr userDrawn="1"/>
            </p:nvSpPr>
            <p:spPr bwMode="auto">
              <a:xfrm>
                <a:off x="5347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42" name="Freeform 7610"/>
              <p:cNvSpPr>
                <a:spLocks/>
              </p:cNvSpPr>
              <p:nvPr userDrawn="1"/>
            </p:nvSpPr>
            <p:spPr bwMode="auto">
              <a:xfrm>
                <a:off x="5261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43" name="Freeform 7611"/>
              <p:cNvSpPr>
                <a:spLocks/>
              </p:cNvSpPr>
              <p:nvPr userDrawn="1"/>
            </p:nvSpPr>
            <p:spPr bwMode="auto">
              <a:xfrm>
                <a:off x="5175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44" name="Freeform 7612"/>
              <p:cNvSpPr>
                <a:spLocks/>
              </p:cNvSpPr>
              <p:nvPr userDrawn="1"/>
            </p:nvSpPr>
            <p:spPr bwMode="auto">
              <a:xfrm>
                <a:off x="5089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45" name="Freeform 7613"/>
              <p:cNvSpPr>
                <a:spLocks/>
              </p:cNvSpPr>
              <p:nvPr userDrawn="1"/>
            </p:nvSpPr>
            <p:spPr bwMode="auto">
              <a:xfrm>
                <a:off x="5002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46" name="Freeform 7614"/>
              <p:cNvSpPr>
                <a:spLocks/>
              </p:cNvSpPr>
              <p:nvPr userDrawn="1"/>
            </p:nvSpPr>
            <p:spPr bwMode="auto">
              <a:xfrm>
                <a:off x="4916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47" name="Freeform 7615"/>
              <p:cNvSpPr>
                <a:spLocks/>
              </p:cNvSpPr>
              <p:nvPr userDrawn="1"/>
            </p:nvSpPr>
            <p:spPr bwMode="auto">
              <a:xfrm>
                <a:off x="4830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48" name="Freeform 7616"/>
              <p:cNvSpPr>
                <a:spLocks/>
              </p:cNvSpPr>
              <p:nvPr userDrawn="1"/>
            </p:nvSpPr>
            <p:spPr bwMode="auto">
              <a:xfrm>
                <a:off x="4744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49" name="Freeform 7617"/>
              <p:cNvSpPr>
                <a:spLocks/>
              </p:cNvSpPr>
              <p:nvPr userDrawn="1"/>
            </p:nvSpPr>
            <p:spPr bwMode="auto">
              <a:xfrm>
                <a:off x="4658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50" name="Freeform 7618"/>
              <p:cNvSpPr>
                <a:spLocks/>
              </p:cNvSpPr>
              <p:nvPr userDrawn="1"/>
            </p:nvSpPr>
            <p:spPr bwMode="auto">
              <a:xfrm>
                <a:off x="4571" y="13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51" name="Freeform 7619"/>
              <p:cNvSpPr>
                <a:spLocks/>
              </p:cNvSpPr>
              <p:nvPr userDrawn="1"/>
            </p:nvSpPr>
            <p:spPr bwMode="auto">
              <a:xfrm>
                <a:off x="4485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52" name="Freeform 7620"/>
              <p:cNvSpPr>
                <a:spLocks/>
              </p:cNvSpPr>
              <p:nvPr userDrawn="1"/>
            </p:nvSpPr>
            <p:spPr bwMode="auto">
              <a:xfrm>
                <a:off x="4399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53" name="Freeform 7621"/>
              <p:cNvSpPr>
                <a:spLocks/>
              </p:cNvSpPr>
              <p:nvPr userDrawn="1"/>
            </p:nvSpPr>
            <p:spPr bwMode="auto">
              <a:xfrm>
                <a:off x="4313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54" name="Freeform 7622"/>
              <p:cNvSpPr>
                <a:spLocks/>
              </p:cNvSpPr>
              <p:nvPr userDrawn="1"/>
            </p:nvSpPr>
            <p:spPr bwMode="auto">
              <a:xfrm>
                <a:off x="4227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55" name="Freeform 7623"/>
              <p:cNvSpPr>
                <a:spLocks/>
              </p:cNvSpPr>
              <p:nvPr userDrawn="1"/>
            </p:nvSpPr>
            <p:spPr bwMode="auto">
              <a:xfrm>
                <a:off x="4141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56" name="Freeform 7624"/>
              <p:cNvSpPr>
                <a:spLocks/>
              </p:cNvSpPr>
              <p:nvPr userDrawn="1"/>
            </p:nvSpPr>
            <p:spPr bwMode="auto">
              <a:xfrm>
                <a:off x="4054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57" name="Freeform 7625"/>
              <p:cNvSpPr>
                <a:spLocks/>
              </p:cNvSpPr>
              <p:nvPr userDrawn="1"/>
            </p:nvSpPr>
            <p:spPr bwMode="auto">
              <a:xfrm>
                <a:off x="3968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58" name="Freeform 7626"/>
              <p:cNvSpPr>
                <a:spLocks/>
              </p:cNvSpPr>
              <p:nvPr userDrawn="1"/>
            </p:nvSpPr>
            <p:spPr bwMode="auto">
              <a:xfrm>
                <a:off x="3882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59" name="Freeform 7627"/>
              <p:cNvSpPr>
                <a:spLocks/>
              </p:cNvSpPr>
              <p:nvPr userDrawn="1"/>
            </p:nvSpPr>
            <p:spPr bwMode="auto">
              <a:xfrm>
                <a:off x="3796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60" name="Freeform 7628"/>
              <p:cNvSpPr>
                <a:spLocks/>
              </p:cNvSpPr>
              <p:nvPr userDrawn="1"/>
            </p:nvSpPr>
            <p:spPr bwMode="auto">
              <a:xfrm>
                <a:off x="3710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61" name="Freeform 7629"/>
              <p:cNvSpPr>
                <a:spLocks/>
              </p:cNvSpPr>
              <p:nvPr userDrawn="1"/>
            </p:nvSpPr>
            <p:spPr bwMode="auto">
              <a:xfrm>
                <a:off x="3623" y="13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62" name="Freeform 7630"/>
              <p:cNvSpPr>
                <a:spLocks/>
              </p:cNvSpPr>
              <p:nvPr userDrawn="1"/>
            </p:nvSpPr>
            <p:spPr bwMode="auto">
              <a:xfrm>
                <a:off x="3537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63" name="Freeform 7631"/>
              <p:cNvSpPr>
                <a:spLocks/>
              </p:cNvSpPr>
              <p:nvPr userDrawn="1"/>
            </p:nvSpPr>
            <p:spPr bwMode="auto">
              <a:xfrm>
                <a:off x="3451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64" name="Freeform 7632"/>
              <p:cNvSpPr>
                <a:spLocks/>
              </p:cNvSpPr>
              <p:nvPr userDrawn="1"/>
            </p:nvSpPr>
            <p:spPr bwMode="auto">
              <a:xfrm>
                <a:off x="3365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65" name="Freeform 7633"/>
              <p:cNvSpPr>
                <a:spLocks/>
              </p:cNvSpPr>
              <p:nvPr userDrawn="1"/>
            </p:nvSpPr>
            <p:spPr bwMode="auto">
              <a:xfrm>
                <a:off x="3279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66" name="Freeform 7634"/>
              <p:cNvSpPr>
                <a:spLocks/>
              </p:cNvSpPr>
              <p:nvPr userDrawn="1"/>
            </p:nvSpPr>
            <p:spPr bwMode="auto">
              <a:xfrm>
                <a:off x="3193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67" name="Freeform 7635"/>
              <p:cNvSpPr>
                <a:spLocks/>
              </p:cNvSpPr>
              <p:nvPr userDrawn="1"/>
            </p:nvSpPr>
            <p:spPr bwMode="auto">
              <a:xfrm>
                <a:off x="3106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68" name="Freeform 7636"/>
              <p:cNvSpPr>
                <a:spLocks/>
              </p:cNvSpPr>
              <p:nvPr userDrawn="1"/>
            </p:nvSpPr>
            <p:spPr bwMode="auto">
              <a:xfrm>
                <a:off x="3020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69" name="Freeform 7637"/>
              <p:cNvSpPr>
                <a:spLocks/>
              </p:cNvSpPr>
              <p:nvPr userDrawn="1"/>
            </p:nvSpPr>
            <p:spPr bwMode="auto">
              <a:xfrm>
                <a:off x="2934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70" name="Freeform 7638"/>
              <p:cNvSpPr>
                <a:spLocks/>
              </p:cNvSpPr>
              <p:nvPr userDrawn="1"/>
            </p:nvSpPr>
            <p:spPr bwMode="auto">
              <a:xfrm>
                <a:off x="2848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71" name="Freeform 7639"/>
              <p:cNvSpPr>
                <a:spLocks/>
              </p:cNvSpPr>
              <p:nvPr userDrawn="1"/>
            </p:nvSpPr>
            <p:spPr bwMode="auto">
              <a:xfrm>
                <a:off x="2762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72" name="Freeform 7640"/>
              <p:cNvSpPr>
                <a:spLocks/>
              </p:cNvSpPr>
              <p:nvPr userDrawn="1"/>
            </p:nvSpPr>
            <p:spPr bwMode="auto">
              <a:xfrm>
                <a:off x="2503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73" name="Freeform 7641"/>
              <p:cNvSpPr>
                <a:spLocks/>
              </p:cNvSpPr>
              <p:nvPr userDrawn="1"/>
            </p:nvSpPr>
            <p:spPr bwMode="auto">
              <a:xfrm>
                <a:off x="2417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74" name="Freeform 7642"/>
              <p:cNvSpPr>
                <a:spLocks/>
              </p:cNvSpPr>
              <p:nvPr userDrawn="1"/>
            </p:nvSpPr>
            <p:spPr bwMode="auto">
              <a:xfrm>
                <a:off x="2675" y="13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75" name="Freeform 7643"/>
              <p:cNvSpPr>
                <a:spLocks/>
              </p:cNvSpPr>
              <p:nvPr userDrawn="1"/>
            </p:nvSpPr>
            <p:spPr bwMode="auto">
              <a:xfrm>
                <a:off x="2589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76" name="Freeform 7644"/>
              <p:cNvSpPr>
                <a:spLocks/>
              </p:cNvSpPr>
              <p:nvPr userDrawn="1"/>
            </p:nvSpPr>
            <p:spPr bwMode="auto">
              <a:xfrm>
                <a:off x="2331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77" name="Freeform 7645"/>
              <p:cNvSpPr>
                <a:spLocks/>
              </p:cNvSpPr>
              <p:nvPr userDrawn="1"/>
            </p:nvSpPr>
            <p:spPr bwMode="auto">
              <a:xfrm>
                <a:off x="2245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78" name="Freeform 7646"/>
              <p:cNvSpPr>
                <a:spLocks/>
              </p:cNvSpPr>
              <p:nvPr userDrawn="1"/>
            </p:nvSpPr>
            <p:spPr bwMode="auto">
              <a:xfrm>
                <a:off x="2158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79" name="Freeform 7647"/>
              <p:cNvSpPr>
                <a:spLocks/>
              </p:cNvSpPr>
              <p:nvPr userDrawn="1"/>
            </p:nvSpPr>
            <p:spPr bwMode="auto">
              <a:xfrm>
                <a:off x="2072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80" name="Freeform 7648"/>
              <p:cNvSpPr>
                <a:spLocks/>
              </p:cNvSpPr>
              <p:nvPr userDrawn="1"/>
            </p:nvSpPr>
            <p:spPr bwMode="auto">
              <a:xfrm>
                <a:off x="1986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81" name="Freeform 7649"/>
              <p:cNvSpPr>
                <a:spLocks/>
              </p:cNvSpPr>
              <p:nvPr userDrawn="1"/>
            </p:nvSpPr>
            <p:spPr bwMode="auto">
              <a:xfrm>
                <a:off x="1900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82" name="Freeform 7650"/>
              <p:cNvSpPr>
                <a:spLocks/>
              </p:cNvSpPr>
              <p:nvPr userDrawn="1"/>
            </p:nvSpPr>
            <p:spPr bwMode="auto">
              <a:xfrm>
                <a:off x="1814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83" name="Freeform 7651"/>
              <p:cNvSpPr>
                <a:spLocks/>
              </p:cNvSpPr>
              <p:nvPr userDrawn="1"/>
            </p:nvSpPr>
            <p:spPr bwMode="auto">
              <a:xfrm>
                <a:off x="1727" y="13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84" name="Freeform 7652"/>
              <p:cNvSpPr>
                <a:spLocks/>
              </p:cNvSpPr>
              <p:nvPr userDrawn="1"/>
            </p:nvSpPr>
            <p:spPr bwMode="auto">
              <a:xfrm>
                <a:off x="1641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85" name="Freeform 7653"/>
              <p:cNvSpPr>
                <a:spLocks/>
              </p:cNvSpPr>
              <p:nvPr userDrawn="1"/>
            </p:nvSpPr>
            <p:spPr bwMode="auto">
              <a:xfrm>
                <a:off x="1555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86" name="Freeform 7654"/>
              <p:cNvSpPr>
                <a:spLocks/>
              </p:cNvSpPr>
              <p:nvPr userDrawn="1"/>
            </p:nvSpPr>
            <p:spPr bwMode="auto">
              <a:xfrm>
                <a:off x="1469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87" name="Freeform 7655"/>
              <p:cNvSpPr>
                <a:spLocks/>
              </p:cNvSpPr>
              <p:nvPr userDrawn="1"/>
            </p:nvSpPr>
            <p:spPr bwMode="auto">
              <a:xfrm>
                <a:off x="1383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88" name="Freeform 7656"/>
              <p:cNvSpPr>
                <a:spLocks/>
              </p:cNvSpPr>
              <p:nvPr userDrawn="1"/>
            </p:nvSpPr>
            <p:spPr bwMode="auto">
              <a:xfrm>
                <a:off x="1297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89" name="Freeform 7657"/>
              <p:cNvSpPr>
                <a:spLocks/>
              </p:cNvSpPr>
              <p:nvPr userDrawn="1"/>
            </p:nvSpPr>
            <p:spPr bwMode="auto">
              <a:xfrm>
                <a:off x="1210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90" name="Freeform 7658"/>
              <p:cNvSpPr>
                <a:spLocks/>
              </p:cNvSpPr>
              <p:nvPr userDrawn="1"/>
            </p:nvSpPr>
            <p:spPr bwMode="auto">
              <a:xfrm>
                <a:off x="1124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91" name="Freeform 7659"/>
              <p:cNvSpPr>
                <a:spLocks/>
              </p:cNvSpPr>
              <p:nvPr userDrawn="1"/>
            </p:nvSpPr>
            <p:spPr bwMode="auto">
              <a:xfrm>
                <a:off x="1038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92" name="Freeform 7660"/>
              <p:cNvSpPr>
                <a:spLocks/>
              </p:cNvSpPr>
              <p:nvPr userDrawn="1"/>
            </p:nvSpPr>
            <p:spPr bwMode="auto">
              <a:xfrm>
                <a:off x="952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93" name="Freeform 7661"/>
              <p:cNvSpPr>
                <a:spLocks/>
              </p:cNvSpPr>
              <p:nvPr userDrawn="1"/>
            </p:nvSpPr>
            <p:spPr bwMode="auto">
              <a:xfrm>
                <a:off x="866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94" name="Freeform 7662"/>
              <p:cNvSpPr>
                <a:spLocks/>
              </p:cNvSpPr>
              <p:nvPr userDrawn="1"/>
            </p:nvSpPr>
            <p:spPr bwMode="auto">
              <a:xfrm>
                <a:off x="779" y="13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95" name="Freeform 7663"/>
              <p:cNvSpPr>
                <a:spLocks/>
              </p:cNvSpPr>
              <p:nvPr userDrawn="1"/>
            </p:nvSpPr>
            <p:spPr bwMode="auto">
              <a:xfrm>
                <a:off x="693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96" name="Freeform 7664"/>
              <p:cNvSpPr>
                <a:spLocks/>
              </p:cNvSpPr>
              <p:nvPr userDrawn="1"/>
            </p:nvSpPr>
            <p:spPr bwMode="auto">
              <a:xfrm>
                <a:off x="607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97" name="Freeform 7665"/>
              <p:cNvSpPr>
                <a:spLocks/>
              </p:cNvSpPr>
              <p:nvPr userDrawn="1"/>
            </p:nvSpPr>
            <p:spPr bwMode="auto">
              <a:xfrm>
                <a:off x="521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98" name="Freeform 7666"/>
              <p:cNvSpPr>
                <a:spLocks/>
              </p:cNvSpPr>
              <p:nvPr userDrawn="1"/>
            </p:nvSpPr>
            <p:spPr bwMode="auto">
              <a:xfrm>
                <a:off x="435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99" name="Freeform 7667"/>
              <p:cNvSpPr>
                <a:spLocks/>
              </p:cNvSpPr>
              <p:nvPr userDrawn="1"/>
            </p:nvSpPr>
            <p:spPr bwMode="auto">
              <a:xfrm>
                <a:off x="349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00" name="Freeform 7668"/>
              <p:cNvSpPr>
                <a:spLocks/>
              </p:cNvSpPr>
              <p:nvPr userDrawn="1"/>
            </p:nvSpPr>
            <p:spPr bwMode="auto">
              <a:xfrm>
                <a:off x="262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01" name="Freeform 7669"/>
              <p:cNvSpPr>
                <a:spLocks/>
              </p:cNvSpPr>
              <p:nvPr userDrawn="1"/>
            </p:nvSpPr>
            <p:spPr bwMode="auto">
              <a:xfrm>
                <a:off x="176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02" name="Freeform 7670"/>
              <p:cNvSpPr>
                <a:spLocks/>
              </p:cNvSpPr>
              <p:nvPr userDrawn="1"/>
            </p:nvSpPr>
            <p:spPr bwMode="auto">
              <a:xfrm>
                <a:off x="90" y="13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03" name="Freeform 7671"/>
              <p:cNvSpPr>
                <a:spLocks/>
              </p:cNvSpPr>
              <p:nvPr userDrawn="1"/>
            </p:nvSpPr>
            <p:spPr bwMode="auto">
              <a:xfrm>
                <a:off x="7" y="1360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04" name="Freeform 7672"/>
              <p:cNvSpPr>
                <a:spLocks/>
              </p:cNvSpPr>
              <p:nvPr userDrawn="1"/>
            </p:nvSpPr>
            <p:spPr bwMode="auto">
              <a:xfrm>
                <a:off x="5692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05" name="Freeform 7673"/>
              <p:cNvSpPr>
                <a:spLocks/>
              </p:cNvSpPr>
              <p:nvPr userDrawn="1"/>
            </p:nvSpPr>
            <p:spPr bwMode="auto">
              <a:xfrm>
                <a:off x="5606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06" name="Freeform 7674"/>
              <p:cNvSpPr>
                <a:spLocks/>
              </p:cNvSpPr>
              <p:nvPr userDrawn="1"/>
            </p:nvSpPr>
            <p:spPr bwMode="auto">
              <a:xfrm>
                <a:off x="5519" y="14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07" name="Freeform 7675"/>
              <p:cNvSpPr>
                <a:spLocks/>
              </p:cNvSpPr>
              <p:nvPr userDrawn="1"/>
            </p:nvSpPr>
            <p:spPr bwMode="auto">
              <a:xfrm>
                <a:off x="5433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08" name="Freeform 7676"/>
              <p:cNvSpPr>
                <a:spLocks/>
              </p:cNvSpPr>
              <p:nvPr userDrawn="1"/>
            </p:nvSpPr>
            <p:spPr bwMode="auto">
              <a:xfrm>
                <a:off x="5347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09" name="Freeform 7677"/>
              <p:cNvSpPr>
                <a:spLocks/>
              </p:cNvSpPr>
              <p:nvPr userDrawn="1"/>
            </p:nvSpPr>
            <p:spPr bwMode="auto">
              <a:xfrm>
                <a:off x="5261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10" name="Freeform 7678"/>
              <p:cNvSpPr>
                <a:spLocks/>
              </p:cNvSpPr>
              <p:nvPr userDrawn="1"/>
            </p:nvSpPr>
            <p:spPr bwMode="auto">
              <a:xfrm>
                <a:off x="5175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11" name="Freeform 7679"/>
              <p:cNvSpPr>
                <a:spLocks/>
              </p:cNvSpPr>
              <p:nvPr userDrawn="1"/>
            </p:nvSpPr>
            <p:spPr bwMode="auto">
              <a:xfrm>
                <a:off x="5089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12" name="Freeform 7680"/>
              <p:cNvSpPr>
                <a:spLocks/>
              </p:cNvSpPr>
              <p:nvPr userDrawn="1"/>
            </p:nvSpPr>
            <p:spPr bwMode="auto">
              <a:xfrm>
                <a:off x="5002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13" name="Freeform 7681"/>
              <p:cNvSpPr>
                <a:spLocks/>
              </p:cNvSpPr>
              <p:nvPr userDrawn="1"/>
            </p:nvSpPr>
            <p:spPr bwMode="auto">
              <a:xfrm>
                <a:off x="4916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14" name="Freeform 7682"/>
              <p:cNvSpPr>
                <a:spLocks/>
              </p:cNvSpPr>
              <p:nvPr userDrawn="1"/>
            </p:nvSpPr>
            <p:spPr bwMode="auto">
              <a:xfrm>
                <a:off x="4830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15" name="Freeform 7683"/>
              <p:cNvSpPr>
                <a:spLocks/>
              </p:cNvSpPr>
              <p:nvPr userDrawn="1"/>
            </p:nvSpPr>
            <p:spPr bwMode="auto">
              <a:xfrm>
                <a:off x="4744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16" name="Freeform 7684"/>
              <p:cNvSpPr>
                <a:spLocks/>
              </p:cNvSpPr>
              <p:nvPr userDrawn="1"/>
            </p:nvSpPr>
            <p:spPr bwMode="auto">
              <a:xfrm>
                <a:off x="4658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17" name="Freeform 7685"/>
              <p:cNvSpPr>
                <a:spLocks/>
              </p:cNvSpPr>
              <p:nvPr userDrawn="1"/>
            </p:nvSpPr>
            <p:spPr bwMode="auto">
              <a:xfrm>
                <a:off x="4571" y="14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18" name="Freeform 7686"/>
              <p:cNvSpPr>
                <a:spLocks/>
              </p:cNvSpPr>
              <p:nvPr userDrawn="1"/>
            </p:nvSpPr>
            <p:spPr bwMode="auto">
              <a:xfrm>
                <a:off x="4485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19" name="Freeform 7687"/>
              <p:cNvSpPr>
                <a:spLocks/>
              </p:cNvSpPr>
              <p:nvPr userDrawn="1"/>
            </p:nvSpPr>
            <p:spPr bwMode="auto">
              <a:xfrm>
                <a:off x="4399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20" name="Freeform 7688"/>
              <p:cNvSpPr>
                <a:spLocks/>
              </p:cNvSpPr>
              <p:nvPr userDrawn="1"/>
            </p:nvSpPr>
            <p:spPr bwMode="auto">
              <a:xfrm>
                <a:off x="4313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21" name="Freeform 7689"/>
              <p:cNvSpPr>
                <a:spLocks/>
              </p:cNvSpPr>
              <p:nvPr userDrawn="1"/>
            </p:nvSpPr>
            <p:spPr bwMode="auto">
              <a:xfrm>
                <a:off x="4227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22" name="Freeform 7690"/>
              <p:cNvSpPr>
                <a:spLocks/>
              </p:cNvSpPr>
              <p:nvPr userDrawn="1"/>
            </p:nvSpPr>
            <p:spPr bwMode="auto">
              <a:xfrm>
                <a:off x="4141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23" name="Freeform 7691"/>
              <p:cNvSpPr>
                <a:spLocks/>
              </p:cNvSpPr>
              <p:nvPr userDrawn="1"/>
            </p:nvSpPr>
            <p:spPr bwMode="auto">
              <a:xfrm>
                <a:off x="4054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24" name="Freeform 7692"/>
              <p:cNvSpPr>
                <a:spLocks/>
              </p:cNvSpPr>
              <p:nvPr userDrawn="1"/>
            </p:nvSpPr>
            <p:spPr bwMode="auto">
              <a:xfrm>
                <a:off x="3968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25" name="Freeform 7693"/>
              <p:cNvSpPr>
                <a:spLocks/>
              </p:cNvSpPr>
              <p:nvPr userDrawn="1"/>
            </p:nvSpPr>
            <p:spPr bwMode="auto">
              <a:xfrm>
                <a:off x="3882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26" name="Freeform 7694"/>
              <p:cNvSpPr>
                <a:spLocks/>
              </p:cNvSpPr>
              <p:nvPr userDrawn="1"/>
            </p:nvSpPr>
            <p:spPr bwMode="auto">
              <a:xfrm>
                <a:off x="3796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27" name="Freeform 7695"/>
              <p:cNvSpPr>
                <a:spLocks/>
              </p:cNvSpPr>
              <p:nvPr userDrawn="1"/>
            </p:nvSpPr>
            <p:spPr bwMode="auto">
              <a:xfrm>
                <a:off x="3710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28" name="Freeform 7696"/>
              <p:cNvSpPr>
                <a:spLocks/>
              </p:cNvSpPr>
              <p:nvPr userDrawn="1"/>
            </p:nvSpPr>
            <p:spPr bwMode="auto">
              <a:xfrm>
                <a:off x="3623" y="14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29" name="Freeform 7697"/>
              <p:cNvSpPr>
                <a:spLocks/>
              </p:cNvSpPr>
              <p:nvPr userDrawn="1"/>
            </p:nvSpPr>
            <p:spPr bwMode="auto">
              <a:xfrm>
                <a:off x="3537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30" name="Freeform 7698"/>
              <p:cNvSpPr>
                <a:spLocks/>
              </p:cNvSpPr>
              <p:nvPr userDrawn="1"/>
            </p:nvSpPr>
            <p:spPr bwMode="auto">
              <a:xfrm>
                <a:off x="3451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31" name="Freeform 7699"/>
              <p:cNvSpPr>
                <a:spLocks/>
              </p:cNvSpPr>
              <p:nvPr userDrawn="1"/>
            </p:nvSpPr>
            <p:spPr bwMode="auto">
              <a:xfrm>
                <a:off x="3365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32" name="Freeform 7700"/>
              <p:cNvSpPr>
                <a:spLocks/>
              </p:cNvSpPr>
              <p:nvPr userDrawn="1"/>
            </p:nvSpPr>
            <p:spPr bwMode="auto">
              <a:xfrm>
                <a:off x="3279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33" name="Freeform 7701"/>
              <p:cNvSpPr>
                <a:spLocks/>
              </p:cNvSpPr>
              <p:nvPr userDrawn="1"/>
            </p:nvSpPr>
            <p:spPr bwMode="auto">
              <a:xfrm>
                <a:off x="3193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34" name="Freeform 7702"/>
              <p:cNvSpPr>
                <a:spLocks/>
              </p:cNvSpPr>
              <p:nvPr userDrawn="1"/>
            </p:nvSpPr>
            <p:spPr bwMode="auto">
              <a:xfrm>
                <a:off x="3106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35" name="Freeform 7703"/>
              <p:cNvSpPr>
                <a:spLocks/>
              </p:cNvSpPr>
              <p:nvPr userDrawn="1"/>
            </p:nvSpPr>
            <p:spPr bwMode="auto">
              <a:xfrm>
                <a:off x="3020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36" name="Freeform 7704"/>
              <p:cNvSpPr>
                <a:spLocks/>
              </p:cNvSpPr>
              <p:nvPr userDrawn="1"/>
            </p:nvSpPr>
            <p:spPr bwMode="auto">
              <a:xfrm>
                <a:off x="2934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37" name="Freeform 7705"/>
              <p:cNvSpPr>
                <a:spLocks/>
              </p:cNvSpPr>
              <p:nvPr userDrawn="1"/>
            </p:nvSpPr>
            <p:spPr bwMode="auto">
              <a:xfrm>
                <a:off x="2848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38" name="Freeform 7706"/>
              <p:cNvSpPr>
                <a:spLocks/>
              </p:cNvSpPr>
              <p:nvPr userDrawn="1"/>
            </p:nvSpPr>
            <p:spPr bwMode="auto">
              <a:xfrm>
                <a:off x="2762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39" name="Freeform 7707"/>
              <p:cNvSpPr>
                <a:spLocks/>
              </p:cNvSpPr>
              <p:nvPr userDrawn="1"/>
            </p:nvSpPr>
            <p:spPr bwMode="auto">
              <a:xfrm>
                <a:off x="2675" y="14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40" name="Freeform 7708"/>
              <p:cNvSpPr>
                <a:spLocks/>
              </p:cNvSpPr>
              <p:nvPr userDrawn="1"/>
            </p:nvSpPr>
            <p:spPr bwMode="auto">
              <a:xfrm>
                <a:off x="2589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41" name="Freeform 7709"/>
              <p:cNvSpPr>
                <a:spLocks/>
              </p:cNvSpPr>
              <p:nvPr userDrawn="1"/>
            </p:nvSpPr>
            <p:spPr bwMode="auto">
              <a:xfrm>
                <a:off x="2503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42" name="Freeform 7710"/>
              <p:cNvSpPr>
                <a:spLocks/>
              </p:cNvSpPr>
              <p:nvPr userDrawn="1"/>
            </p:nvSpPr>
            <p:spPr bwMode="auto">
              <a:xfrm>
                <a:off x="2417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43" name="Freeform 7711"/>
              <p:cNvSpPr>
                <a:spLocks/>
              </p:cNvSpPr>
              <p:nvPr userDrawn="1"/>
            </p:nvSpPr>
            <p:spPr bwMode="auto">
              <a:xfrm>
                <a:off x="2331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44" name="Freeform 7712"/>
              <p:cNvSpPr>
                <a:spLocks/>
              </p:cNvSpPr>
              <p:nvPr userDrawn="1"/>
            </p:nvSpPr>
            <p:spPr bwMode="auto">
              <a:xfrm>
                <a:off x="2245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45" name="Freeform 7713"/>
              <p:cNvSpPr>
                <a:spLocks/>
              </p:cNvSpPr>
              <p:nvPr userDrawn="1"/>
            </p:nvSpPr>
            <p:spPr bwMode="auto">
              <a:xfrm>
                <a:off x="2158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46" name="Freeform 7714"/>
              <p:cNvSpPr>
                <a:spLocks/>
              </p:cNvSpPr>
              <p:nvPr userDrawn="1"/>
            </p:nvSpPr>
            <p:spPr bwMode="auto">
              <a:xfrm>
                <a:off x="2072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47" name="Freeform 7715"/>
              <p:cNvSpPr>
                <a:spLocks/>
              </p:cNvSpPr>
              <p:nvPr userDrawn="1"/>
            </p:nvSpPr>
            <p:spPr bwMode="auto">
              <a:xfrm>
                <a:off x="1986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48" name="Freeform 7716"/>
              <p:cNvSpPr>
                <a:spLocks/>
              </p:cNvSpPr>
              <p:nvPr userDrawn="1"/>
            </p:nvSpPr>
            <p:spPr bwMode="auto">
              <a:xfrm>
                <a:off x="1900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49" name="Freeform 7717"/>
              <p:cNvSpPr>
                <a:spLocks/>
              </p:cNvSpPr>
              <p:nvPr userDrawn="1"/>
            </p:nvSpPr>
            <p:spPr bwMode="auto">
              <a:xfrm>
                <a:off x="1814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50" name="Freeform 7718"/>
              <p:cNvSpPr>
                <a:spLocks/>
              </p:cNvSpPr>
              <p:nvPr userDrawn="1"/>
            </p:nvSpPr>
            <p:spPr bwMode="auto">
              <a:xfrm>
                <a:off x="1727" y="14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51" name="Freeform 7719"/>
              <p:cNvSpPr>
                <a:spLocks/>
              </p:cNvSpPr>
              <p:nvPr userDrawn="1"/>
            </p:nvSpPr>
            <p:spPr bwMode="auto">
              <a:xfrm>
                <a:off x="1641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52" name="Freeform 7720"/>
              <p:cNvSpPr>
                <a:spLocks/>
              </p:cNvSpPr>
              <p:nvPr userDrawn="1"/>
            </p:nvSpPr>
            <p:spPr bwMode="auto">
              <a:xfrm>
                <a:off x="1555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53" name="Freeform 7721"/>
              <p:cNvSpPr>
                <a:spLocks/>
              </p:cNvSpPr>
              <p:nvPr userDrawn="1"/>
            </p:nvSpPr>
            <p:spPr bwMode="auto">
              <a:xfrm>
                <a:off x="1469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54" name="Freeform 7722"/>
              <p:cNvSpPr>
                <a:spLocks/>
              </p:cNvSpPr>
              <p:nvPr userDrawn="1"/>
            </p:nvSpPr>
            <p:spPr bwMode="auto">
              <a:xfrm>
                <a:off x="1383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55" name="Freeform 7723"/>
              <p:cNvSpPr>
                <a:spLocks/>
              </p:cNvSpPr>
              <p:nvPr userDrawn="1"/>
            </p:nvSpPr>
            <p:spPr bwMode="auto">
              <a:xfrm>
                <a:off x="1297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56" name="Freeform 7724"/>
              <p:cNvSpPr>
                <a:spLocks/>
              </p:cNvSpPr>
              <p:nvPr userDrawn="1"/>
            </p:nvSpPr>
            <p:spPr bwMode="auto">
              <a:xfrm>
                <a:off x="1210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57" name="Freeform 7725"/>
              <p:cNvSpPr>
                <a:spLocks/>
              </p:cNvSpPr>
              <p:nvPr userDrawn="1"/>
            </p:nvSpPr>
            <p:spPr bwMode="auto">
              <a:xfrm>
                <a:off x="1124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58" name="Freeform 7726"/>
              <p:cNvSpPr>
                <a:spLocks/>
              </p:cNvSpPr>
              <p:nvPr userDrawn="1"/>
            </p:nvSpPr>
            <p:spPr bwMode="auto">
              <a:xfrm>
                <a:off x="1038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59" name="Freeform 7727"/>
              <p:cNvSpPr>
                <a:spLocks/>
              </p:cNvSpPr>
              <p:nvPr userDrawn="1"/>
            </p:nvSpPr>
            <p:spPr bwMode="auto">
              <a:xfrm>
                <a:off x="952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0" name="Freeform 7728"/>
              <p:cNvSpPr>
                <a:spLocks/>
              </p:cNvSpPr>
              <p:nvPr userDrawn="1"/>
            </p:nvSpPr>
            <p:spPr bwMode="auto">
              <a:xfrm>
                <a:off x="866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1" name="Freeform 7729"/>
              <p:cNvSpPr>
                <a:spLocks/>
              </p:cNvSpPr>
              <p:nvPr userDrawn="1"/>
            </p:nvSpPr>
            <p:spPr bwMode="auto">
              <a:xfrm>
                <a:off x="779" y="14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2" name="Freeform 7730"/>
              <p:cNvSpPr>
                <a:spLocks/>
              </p:cNvSpPr>
              <p:nvPr userDrawn="1"/>
            </p:nvSpPr>
            <p:spPr bwMode="auto">
              <a:xfrm>
                <a:off x="693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3" name="Freeform 7731"/>
              <p:cNvSpPr>
                <a:spLocks/>
              </p:cNvSpPr>
              <p:nvPr userDrawn="1"/>
            </p:nvSpPr>
            <p:spPr bwMode="auto">
              <a:xfrm>
                <a:off x="607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4" name="Freeform 7732"/>
              <p:cNvSpPr>
                <a:spLocks/>
              </p:cNvSpPr>
              <p:nvPr userDrawn="1"/>
            </p:nvSpPr>
            <p:spPr bwMode="auto">
              <a:xfrm>
                <a:off x="521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5" name="Freeform 7733"/>
              <p:cNvSpPr>
                <a:spLocks/>
              </p:cNvSpPr>
              <p:nvPr userDrawn="1"/>
            </p:nvSpPr>
            <p:spPr bwMode="auto">
              <a:xfrm>
                <a:off x="435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6" name="Freeform 7734"/>
              <p:cNvSpPr>
                <a:spLocks/>
              </p:cNvSpPr>
              <p:nvPr userDrawn="1"/>
            </p:nvSpPr>
            <p:spPr bwMode="auto">
              <a:xfrm>
                <a:off x="349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7" name="Freeform 7735"/>
              <p:cNvSpPr>
                <a:spLocks/>
              </p:cNvSpPr>
              <p:nvPr userDrawn="1"/>
            </p:nvSpPr>
            <p:spPr bwMode="auto">
              <a:xfrm>
                <a:off x="262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8" name="Freeform 7736"/>
              <p:cNvSpPr>
                <a:spLocks/>
              </p:cNvSpPr>
              <p:nvPr userDrawn="1"/>
            </p:nvSpPr>
            <p:spPr bwMode="auto">
              <a:xfrm>
                <a:off x="176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9" name="Freeform 7737"/>
              <p:cNvSpPr>
                <a:spLocks/>
              </p:cNvSpPr>
              <p:nvPr userDrawn="1"/>
            </p:nvSpPr>
            <p:spPr bwMode="auto">
              <a:xfrm>
                <a:off x="90" y="14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70" name="Freeform 7738"/>
              <p:cNvSpPr>
                <a:spLocks/>
              </p:cNvSpPr>
              <p:nvPr userDrawn="1"/>
            </p:nvSpPr>
            <p:spPr bwMode="auto">
              <a:xfrm>
                <a:off x="7" y="1446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71" name="Freeform 7739"/>
              <p:cNvSpPr>
                <a:spLocks/>
              </p:cNvSpPr>
              <p:nvPr userDrawn="1"/>
            </p:nvSpPr>
            <p:spPr bwMode="auto">
              <a:xfrm>
                <a:off x="5692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72" name="Freeform 7740"/>
              <p:cNvSpPr>
                <a:spLocks/>
              </p:cNvSpPr>
              <p:nvPr userDrawn="1"/>
            </p:nvSpPr>
            <p:spPr bwMode="auto">
              <a:xfrm>
                <a:off x="5606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73" name="Freeform 7741"/>
              <p:cNvSpPr>
                <a:spLocks/>
              </p:cNvSpPr>
              <p:nvPr userDrawn="1"/>
            </p:nvSpPr>
            <p:spPr bwMode="auto">
              <a:xfrm>
                <a:off x="5519" y="15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74" name="Freeform 7742"/>
              <p:cNvSpPr>
                <a:spLocks/>
              </p:cNvSpPr>
              <p:nvPr userDrawn="1"/>
            </p:nvSpPr>
            <p:spPr bwMode="auto">
              <a:xfrm>
                <a:off x="5433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75" name="Freeform 7743"/>
              <p:cNvSpPr>
                <a:spLocks/>
              </p:cNvSpPr>
              <p:nvPr userDrawn="1"/>
            </p:nvSpPr>
            <p:spPr bwMode="auto">
              <a:xfrm>
                <a:off x="5347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76" name="Freeform 7744"/>
              <p:cNvSpPr>
                <a:spLocks/>
              </p:cNvSpPr>
              <p:nvPr userDrawn="1"/>
            </p:nvSpPr>
            <p:spPr bwMode="auto">
              <a:xfrm>
                <a:off x="5261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77" name="Freeform 7745"/>
              <p:cNvSpPr>
                <a:spLocks/>
              </p:cNvSpPr>
              <p:nvPr userDrawn="1"/>
            </p:nvSpPr>
            <p:spPr bwMode="auto">
              <a:xfrm>
                <a:off x="5175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78" name="Freeform 7746"/>
              <p:cNvSpPr>
                <a:spLocks/>
              </p:cNvSpPr>
              <p:nvPr userDrawn="1"/>
            </p:nvSpPr>
            <p:spPr bwMode="auto">
              <a:xfrm>
                <a:off x="5089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79" name="Freeform 7747"/>
              <p:cNvSpPr>
                <a:spLocks/>
              </p:cNvSpPr>
              <p:nvPr userDrawn="1"/>
            </p:nvSpPr>
            <p:spPr bwMode="auto">
              <a:xfrm>
                <a:off x="5002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80" name="Freeform 7748"/>
              <p:cNvSpPr>
                <a:spLocks/>
              </p:cNvSpPr>
              <p:nvPr userDrawn="1"/>
            </p:nvSpPr>
            <p:spPr bwMode="auto">
              <a:xfrm>
                <a:off x="4916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81" name="Freeform 7749"/>
              <p:cNvSpPr>
                <a:spLocks/>
              </p:cNvSpPr>
              <p:nvPr userDrawn="1"/>
            </p:nvSpPr>
            <p:spPr bwMode="auto">
              <a:xfrm>
                <a:off x="4830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82" name="Freeform 7750"/>
              <p:cNvSpPr>
                <a:spLocks/>
              </p:cNvSpPr>
              <p:nvPr userDrawn="1"/>
            </p:nvSpPr>
            <p:spPr bwMode="auto">
              <a:xfrm>
                <a:off x="4744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83" name="Freeform 7751"/>
              <p:cNvSpPr>
                <a:spLocks/>
              </p:cNvSpPr>
              <p:nvPr userDrawn="1"/>
            </p:nvSpPr>
            <p:spPr bwMode="auto">
              <a:xfrm>
                <a:off x="4658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84" name="Freeform 7752"/>
              <p:cNvSpPr>
                <a:spLocks/>
              </p:cNvSpPr>
              <p:nvPr userDrawn="1"/>
            </p:nvSpPr>
            <p:spPr bwMode="auto">
              <a:xfrm>
                <a:off x="4571" y="15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85" name="Freeform 7753"/>
              <p:cNvSpPr>
                <a:spLocks/>
              </p:cNvSpPr>
              <p:nvPr userDrawn="1"/>
            </p:nvSpPr>
            <p:spPr bwMode="auto">
              <a:xfrm>
                <a:off x="4485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86" name="Freeform 7754"/>
              <p:cNvSpPr>
                <a:spLocks/>
              </p:cNvSpPr>
              <p:nvPr userDrawn="1"/>
            </p:nvSpPr>
            <p:spPr bwMode="auto">
              <a:xfrm>
                <a:off x="4399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87" name="Freeform 7755"/>
              <p:cNvSpPr>
                <a:spLocks/>
              </p:cNvSpPr>
              <p:nvPr userDrawn="1"/>
            </p:nvSpPr>
            <p:spPr bwMode="auto">
              <a:xfrm>
                <a:off x="4313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88" name="Freeform 7756"/>
              <p:cNvSpPr>
                <a:spLocks/>
              </p:cNvSpPr>
              <p:nvPr userDrawn="1"/>
            </p:nvSpPr>
            <p:spPr bwMode="auto">
              <a:xfrm>
                <a:off x="4227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89" name="Freeform 7757"/>
              <p:cNvSpPr>
                <a:spLocks/>
              </p:cNvSpPr>
              <p:nvPr userDrawn="1"/>
            </p:nvSpPr>
            <p:spPr bwMode="auto">
              <a:xfrm>
                <a:off x="4141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90" name="Freeform 7758"/>
              <p:cNvSpPr>
                <a:spLocks/>
              </p:cNvSpPr>
              <p:nvPr userDrawn="1"/>
            </p:nvSpPr>
            <p:spPr bwMode="auto">
              <a:xfrm>
                <a:off x="4054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91" name="Freeform 7759"/>
              <p:cNvSpPr>
                <a:spLocks/>
              </p:cNvSpPr>
              <p:nvPr userDrawn="1"/>
            </p:nvSpPr>
            <p:spPr bwMode="auto">
              <a:xfrm>
                <a:off x="3968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92" name="Freeform 7760"/>
              <p:cNvSpPr>
                <a:spLocks/>
              </p:cNvSpPr>
              <p:nvPr userDrawn="1"/>
            </p:nvSpPr>
            <p:spPr bwMode="auto">
              <a:xfrm>
                <a:off x="3882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93" name="Freeform 7761"/>
              <p:cNvSpPr>
                <a:spLocks/>
              </p:cNvSpPr>
              <p:nvPr userDrawn="1"/>
            </p:nvSpPr>
            <p:spPr bwMode="auto">
              <a:xfrm>
                <a:off x="3796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94" name="Freeform 7762"/>
              <p:cNvSpPr>
                <a:spLocks/>
              </p:cNvSpPr>
              <p:nvPr userDrawn="1"/>
            </p:nvSpPr>
            <p:spPr bwMode="auto">
              <a:xfrm>
                <a:off x="3710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95" name="Freeform 7763"/>
              <p:cNvSpPr>
                <a:spLocks/>
              </p:cNvSpPr>
              <p:nvPr userDrawn="1"/>
            </p:nvSpPr>
            <p:spPr bwMode="auto">
              <a:xfrm>
                <a:off x="3623" y="15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96" name="Freeform 7764"/>
              <p:cNvSpPr>
                <a:spLocks/>
              </p:cNvSpPr>
              <p:nvPr userDrawn="1"/>
            </p:nvSpPr>
            <p:spPr bwMode="auto">
              <a:xfrm>
                <a:off x="3537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97" name="Freeform 7765"/>
              <p:cNvSpPr>
                <a:spLocks/>
              </p:cNvSpPr>
              <p:nvPr userDrawn="1"/>
            </p:nvSpPr>
            <p:spPr bwMode="auto">
              <a:xfrm>
                <a:off x="3451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98" name="Freeform 7766"/>
              <p:cNvSpPr>
                <a:spLocks/>
              </p:cNvSpPr>
              <p:nvPr userDrawn="1"/>
            </p:nvSpPr>
            <p:spPr bwMode="auto">
              <a:xfrm>
                <a:off x="3365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99" name="Freeform 7767"/>
              <p:cNvSpPr>
                <a:spLocks/>
              </p:cNvSpPr>
              <p:nvPr userDrawn="1"/>
            </p:nvSpPr>
            <p:spPr bwMode="auto">
              <a:xfrm>
                <a:off x="3279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00" name="Freeform 7768"/>
              <p:cNvSpPr>
                <a:spLocks/>
              </p:cNvSpPr>
              <p:nvPr userDrawn="1"/>
            </p:nvSpPr>
            <p:spPr bwMode="auto">
              <a:xfrm>
                <a:off x="3193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01" name="Freeform 7769"/>
              <p:cNvSpPr>
                <a:spLocks/>
              </p:cNvSpPr>
              <p:nvPr userDrawn="1"/>
            </p:nvSpPr>
            <p:spPr bwMode="auto">
              <a:xfrm>
                <a:off x="3106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02" name="Freeform 7770"/>
              <p:cNvSpPr>
                <a:spLocks/>
              </p:cNvSpPr>
              <p:nvPr userDrawn="1"/>
            </p:nvSpPr>
            <p:spPr bwMode="auto">
              <a:xfrm>
                <a:off x="3020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03" name="Freeform 7771"/>
              <p:cNvSpPr>
                <a:spLocks/>
              </p:cNvSpPr>
              <p:nvPr userDrawn="1"/>
            </p:nvSpPr>
            <p:spPr bwMode="auto">
              <a:xfrm>
                <a:off x="2934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04" name="Freeform 7772"/>
              <p:cNvSpPr>
                <a:spLocks/>
              </p:cNvSpPr>
              <p:nvPr userDrawn="1"/>
            </p:nvSpPr>
            <p:spPr bwMode="auto">
              <a:xfrm>
                <a:off x="2848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05" name="Freeform 7773"/>
              <p:cNvSpPr>
                <a:spLocks/>
              </p:cNvSpPr>
              <p:nvPr userDrawn="1"/>
            </p:nvSpPr>
            <p:spPr bwMode="auto">
              <a:xfrm>
                <a:off x="2762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06" name="Freeform 7774"/>
              <p:cNvSpPr>
                <a:spLocks/>
              </p:cNvSpPr>
              <p:nvPr userDrawn="1"/>
            </p:nvSpPr>
            <p:spPr bwMode="auto">
              <a:xfrm>
                <a:off x="2675" y="15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07" name="Freeform 7775"/>
              <p:cNvSpPr>
                <a:spLocks/>
              </p:cNvSpPr>
              <p:nvPr userDrawn="1"/>
            </p:nvSpPr>
            <p:spPr bwMode="auto">
              <a:xfrm>
                <a:off x="2589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08" name="Freeform 7776"/>
              <p:cNvSpPr>
                <a:spLocks/>
              </p:cNvSpPr>
              <p:nvPr userDrawn="1"/>
            </p:nvSpPr>
            <p:spPr bwMode="auto">
              <a:xfrm>
                <a:off x="2503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09" name="Freeform 7777"/>
              <p:cNvSpPr>
                <a:spLocks/>
              </p:cNvSpPr>
              <p:nvPr userDrawn="1"/>
            </p:nvSpPr>
            <p:spPr bwMode="auto">
              <a:xfrm>
                <a:off x="2417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10" name="Freeform 7778"/>
              <p:cNvSpPr>
                <a:spLocks/>
              </p:cNvSpPr>
              <p:nvPr userDrawn="1"/>
            </p:nvSpPr>
            <p:spPr bwMode="auto">
              <a:xfrm>
                <a:off x="2331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11" name="Freeform 7779"/>
              <p:cNvSpPr>
                <a:spLocks/>
              </p:cNvSpPr>
              <p:nvPr userDrawn="1"/>
            </p:nvSpPr>
            <p:spPr bwMode="auto">
              <a:xfrm>
                <a:off x="2245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12" name="Freeform 7780"/>
              <p:cNvSpPr>
                <a:spLocks/>
              </p:cNvSpPr>
              <p:nvPr userDrawn="1"/>
            </p:nvSpPr>
            <p:spPr bwMode="auto">
              <a:xfrm>
                <a:off x="2158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13" name="Freeform 7781"/>
              <p:cNvSpPr>
                <a:spLocks/>
              </p:cNvSpPr>
              <p:nvPr userDrawn="1"/>
            </p:nvSpPr>
            <p:spPr bwMode="auto">
              <a:xfrm>
                <a:off x="2072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14" name="Freeform 7782"/>
              <p:cNvSpPr>
                <a:spLocks/>
              </p:cNvSpPr>
              <p:nvPr userDrawn="1"/>
            </p:nvSpPr>
            <p:spPr bwMode="auto">
              <a:xfrm>
                <a:off x="1986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15" name="Freeform 7783"/>
              <p:cNvSpPr>
                <a:spLocks/>
              </p:cNvSpPr>
              <p:nvPr userDrawn="1"/>
            </p:nvSpPr>
            <p:spPr bwMode="auto">
              <a:xfrm>
                <a:off x="1900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16" name="Freeform 7784"/>
              <p:cNvSpPr>
                <a:spLocks/>
              </p:cNvSpPr>
              <p:nvPr userDrawn="1"/>
            </p:nvSpPr>
            <p:spPr bwMode="auto">
              <a:xfrm>
                <a:off x="1814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17" name="Freeform 7785"/>
              <p:cNvSpPr>
                <a:spLocks/>
              </p:cNvSpPr>
              <p:nvPr userDrawn="1"/>
            </p:nvSpPr>
            <p:spPr bwMode="auto">
              <a:xfrm>
                <a:off x="1727" y="15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18" name="Freeform 7786"/>
              <p:cNvSpPr>
                <a:spLocks/>
              </p:cNvSpPr>
              <p:nvPr userDrawn="1"/>
            </p:nvSpPr>
            <p:spPr bwMode="auto">
              <a:xfrm>
                <a:off x="1641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19" name="Freeform 7787"/>
              <p:cNvSpPr>
                <a:spLocks/>
              </p:cNvSpPr>
              <p:nvPr userDrawn="1"/>
            </p:nvSpPr>
            <p:spPr bwMode="auto">
              <a:xfrm>
                <a:off x="1555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20" name="Freeform 7788"/>
              <p:cNvSpPr>
                <a:spLocks/>
              </p:cNvSpPr>
              <p:nvPr userDrawn="1"/>
            </p:nvSpPr>
            <p:spPr bwMode="auto">
              <a:xfrm>
                <a:off x="1469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21" name="Freeform 7789"/>
              <p:cNvSpPr>
                <a:spLocks/>
              </p:cNvSpPr>
              <p:nvPr userDrawn="1"/>
            </p:nvSpPr>
            <p:spPr bwMode="auto">
              <a:xfrm>
                <a:off x="1383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22" name="Freeform 7790"/>
              <p:cNvSpPr>
                <a:spLocks/>
              </p:cNvSpPr>
              <p:nvPr userDrawn="1"/>
            </p:nvSpPr>
            <p:spPr bwMode="auto">
              <a:xfrm>
                <a:off x="1297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23" name="Freeform 7791"/>
              <p:cNvSpPr>
                <a:spLocks/>
              </p:cNvSpPr>
              <p:nvPr userDrawn="1"/>
            </p:nvSpPr>
            <p:spPr bwMode="auto">
              <a:xfrm>
                <a:off x="1210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24" name="Freeform 7792"/>
              <p:cNvSpPr>
                <a:spLocks/>
              </p:cNvSpPr>
              <p:nvPr userDrawn="1"/>
            </p:nvSpPr>
            <p:spPr bwMode="auto">
              <a:xfrm>
                <a:off x="1124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25" name="Freeform 7793"/>
              <p:cNvSpPr>
                <a:spLocks/>
              </p:cNvSpPr>
              <p:nvPr userDrawn="1"/>
            </p:nvSpPr>
            <p:spPr bwMode="auto">
              <a:xfrm>
                <a:off x="1038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26" name="Freeform 7794"/>
              <p:cNvSpPr>
                <a:spLocks/>
              </p:cNvSpPr>
              <p:nvPr userDrawn="1"/>
            </p:nvSpPr>
            <p:spPr bwMode="auto">
              <a:xfrm>
                <a:off x="952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27" name="Freeform 7795"/>
              <p:cNvSpPr>
                <a:spLocks/>
              </p:cNvSpPr>
              <p:nvPr userDrawn="1"/>
            </p:nvSpPr>
            <p:spPr bwMode="auto">
              <a:xfrm>
                <a:off x="866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28" name="Freeform 7796"/>
              <p:cNvSpPr>
                <a:spLocks/>
              </p:cNvSpPr>
              <p:nvPr userDrawn="1"/>
            </p:nvSpPr>
            <p:spPr bwMode="auto">
              <a:xfrm>
                <a:off x="779" y="15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29" name="Freeform 7797"/>
              <p:cNvSpPr>
                <a:spLocks/>
              </p:cNvSpPr>
              <p:nvPr userDrawn="1"/>
            </p:nvSpPr>
            <p:spPr bwMode="auto">
              <a:xfrm>
                <a:off x="693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30" name="Freeform 7798"/>
              <p:cNvSpPr>
                <a:spLocks/>
              </p:cNvSpPr>
              <p:nvPr userDrawn="1"/>
            </p:nvSpPr>
            <p:spPr bwMode="auto">
              <a:xfrm>
                <a:off x="607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31" name="Freeform 7799"/>
              <p:cNvSpPr>
                <a:spLocks/>
              </p:cNvSpPr>
              <p:nvPr userDrawn="1"/>
            </p:nvSpPr>
            <p:spPr bwMode="auto">
              <a:xfrm>
                <a:off x="521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32" name="Freeform 7800"/>
              <p:cNvSpPr>
                <a:spLocks/>
              </p:cNvSpPr>
              <p:nvPr userDrawn="1"/>
            </p:nvSpPr>
            <p:spPr bwMode="auto">
              <a:xfrm>
                <a:off x="435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33" name="Freeform 7801"/>
              <p:cNvSpPr>
                <a:spLocks/>
              </p:cNvSpPr>
              <p:nvPr userDrawn="1"/>
            </p:nvSpPr>
            <p:spPr bwMode="auto">
              <a:xfrm>
                <a:off x="349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34" name="Freeform 7802"/>
              <p:cNvSpPr>
                <a:spLocks/>
              </p:cNvSpPr>
              <p:nvPr userDrawn="1"/>
            </p:nvSpPr>
            <p:spPr bwMode="auto">
              <a:xfrm>
                <a:off x="262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35" name="Freeform 7803"/>
              <p:cNvSpPr>
                <a:spLocks/>
              </p:cNvSpPr>
              <p:nvPr userDrawn="1"/>
            </p:nvSpPr>
            <p:spPr bwMode="auto">
              <a:xfrm>
                <a:off x="176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36" name="Freeform 7804"/>
              <p:cNvSpPr>
                <a:spLocks/>
              </p:cNvSpPr>
              <p:nvPr userDrawn="1"/>
            </p:nvSpPr>
            <p:spPr bwMode="auto">
              <a:xfrm>
                <a:off x="90" y="15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37" name="Freeform 7805"/>
              <p:cNvSpPr>
                <a:spLocks/>
              </p:cNvSpPr>
              <p:nvPr userDrawn="1"/>
            </p:nvSpPr>
            <p:spPr bwMode="auto">
              <a:xfrm>
                <a:off x="7" y="1532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51838" name="Picture 7806" descr="C:\Mijn documenten\erasmus_mc\logo_wmf_zwart\E_ZW_ENG.WMF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" y="36"/>
              <a:ext cx="2126" cy="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872" name="Group 686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9871" name="Picture 6863" descr="C:\Mijn documenten\erasmus_mc\logo_ondergronden\l_eng_wit.pcx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9868" name="Group 6860"/>
            <p:cNvGrpSpPr>
              <a:grpSpLocks/>
            </p:cNvGrpSpPr>
            <p:nvPr/>
          </p:nvGrpSpPr>
          <p:grpSpPr bwMode="auto">
            <a:xfrm>
              <a:off x="0" y="1189"/>
              <a:ext cx="5758" cy="3045"/>
              <a:chOff x="7" y="1189"/>
              <a:chExt cx="5728" cy="3045"/>
            </a:xfrm>
          </p:grpSpPr>
          <p:sp>
            <p:nvSpPr>
              <p:cNvPr id="47901" name="Freeform 5917"/>
              <p:cNvSpPr>
                <a:spLocks/>
              </p:cNvSpPr>
              <p:nvPr userDrawn="1"/>
            </p:nvSpPr>
            <p:spPr bwMode="hidden">
              <a:xfrm>
                <a:off x="5692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02" name="Freeform 5918"/>
              <p:cNvSpPr>
                <a:spLocks/>
              </p:cNvSpPr>
              <p:nvPr userDrawn="1"/>
            </p:nvSpPr>
            <p:spPr bwMode="hidden">
              <a:xfrm>
                <a:off x="5605" y="350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03" name="Freeform 5919"/>
              <p:cNvSpPr>
                <a:spLocks/>
              </p:cNvSpPr>
              <p:nvPr userDrawn="1"/>
            </p:nvSpPr>
            <p:spPr bwMode="hidden">
              <a:xfrm>
                <a:off x="5519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04" name="Freeform 5920"/>
              <p:cNvSpPr>
                <a:spLocks/>
              </p:cNvSpPr>
              <p:nvPr userDrawn="1"/>
            </p:nvSpPr>
            <p:spPr bwMode="hidden">
              <a:xfrm>
                <a:off x="5433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05" name="Freeform 5921"/>
              <p:cNvSpPr>
                <a:spLocks/>
              </p:cNvSpPr>
              <p:nvPr userDrawn="1"/>
            </p:nvSpPr>
            <p:spPr bwMode="hidden">
              <a:xfrm>
                <a:off x="5347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06" name="Freeform 5922"/>
              <p:cNvSpPr>
                <a:spLocks/>
              </p:cNvSpPr>
              <p:nvPr userDrawn="1"/>
            </p:nvSpPr>
            <p:spPr bwMode="hidden">
              <a:xfrm>
                <a:off x="5261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07" name="Freeform 5923"/>
              <p:cNvSpPr>
                <a:spLocks/>
              </p:cNvSpPr>
              <p:nvPr userDrawn="1"/>
            </p:nvSpPr>
            <p:spPr bwMode="hidden">
              <a:xfrm>
                <a:off x="5175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08" name="Freeform 5924"/>
              <p:cNvSpPr>
                <a:spLocks/>
              </p:cNvSpPr>
              <p:nvPr userDrawn="1"/>
            </p:nvSpPr>
            <p:spPr bwMode="hidden">
              <a:xfrm>
                <a:off x="5088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09" name="Freeform 5925"/>
              <p:cNvSpPr>
                <a:spLocks/>
              </p:cNvSpPr>
              <p:nvPr userDrawn="1"/>
            </p:nvSpPr>
            <p:spPr bwMode="hidden">
              <a:xfrm>
                <a:off x="5002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10" name="Freeform 5926"/>
              <p:cNvSpPr>
                <a:spLocks/>
              </p:cNvSpPr>
              <p:nvPr userDrawn="1"/>
            </p:nvSpPr>
            <p:spPr bwMode="hidden">
              <a:xfrm>
                <a:off x="4916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11" name="Freeform 5927"/>
              <p:cNvSpPr>
                <a:spLocks/>
              </p:cNvSpPr>
              <p:nvPr userDrawn="1"/>
            </p:nvSpPr>
            <p:spPr bwMode="hidden">
              <a:xfrm>
                <a:off x="4830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12" name="Freeform 5928"/>
              <p:cNvSpPr>
                <a:spLocks/>
              </p:cNvSpPr>
              <p:nvPr userDrawn="1"/>
            </p:nvSpPr>
            <p:spPr bwMode="hidden">
              <a:xfrm>
                <a:off x="4744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13" name="Freeform 5929"/>
              <p:cNvSpPr>
                <a:spLocks/>
              </p:cNvSpPr>
              <p:nvPr userDrawn="1"/>
            </p:nvSpPr>
            <p:spPr bwMode="hidden">
              <a:xfrm>
                <a:off x="4657" y="350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14" name="Freeform 5930"/>
              <p:cNvSpPr>
                <a:spLocks/>
              </p:cNvSpPr>
              <p:nvPr userDrawn="1"/>
            </p:nvSpPr>
            <p:spPr bwMode="hidden">
              <a:xfrm>
                <a:off x="4571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15" name="Freeform 5931"/>
              <p:cNvSpPr>
                <a:spLocks/>
              </p:cNvSpPr>
              <p:nvPr userDrawn="1"/>
            </p:nvSpPr>
            <p:spPr bwMode="hidden">
              <a:xfrm>
                <a:off x="4485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16" name="Freeform 5932"/>
              <p:cNvSpPr>
                <a:spLocks/>
              </p:cNvSpPr>
              <p:nvPr userDrawn="1"/>
            </p:nvSpPr>
            <p:spPr bwMode="hidden">
              <a:xfrm>
                <a:off x="4399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17" name="Freeform 5933"/>
              <p:cNvSpPr>
                <a:spLocks/>
              </p:cNvSpPr>
              <p:nvPr userDrawn="1"/>
            </p:nvSpPr>
            <p:spPr bwMode="hidden">
              <a:xfrm>
                <a:off x="4313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18" name="Freeform 5934"/>
              <p:cNvSpPr>
                <a:spLocks/>
              </p:cNvSpPr>
              <p:nvPr userDrawn="1"/>
            </p:nvSpPr>
            <p:spPr bwMode="hidden">
              <a:xfrm>
                <a:off x="4227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19" name="Freeform 5935"/>
              <p:cNvSpPr>
                <a:spLocks/>
              </p:cNvSpPr>
              <p:nvPr userDrawn="1"/>
            </p:nvSpPr>
            <p:spPr bwMode="hidden">
              <a:xfrm>
                <a:off x="4140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20" name="Freeform 5936"/>
              <p:cNvSpPr>
                <a:spLocks/>
              </p:cNvSpPr>
              <p:nvPr userDrawn="1"/>
            </p:nvSpPr>
            <p:spPr bwMode="hidden">
              <a:xfrm>
                <a:off x="4054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21" name="Freeform 5937"/>
              <p:cNvSpPr>
                <a:spLocks/>
              </p:cNvSpPr>
              <p:nvPr userDrawn="1"/>
            </p:nvSpPr>
            <p:spPr bwMode="hidden">
              <a:xfrm>
                <a:off x="3968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22" name="Freeform 5938"/>
              <p:cNvSpPr>
                <a:spLocks/>
              </p:cNvSpPr>
              <p:nvPr userDrawn="1"/>
            </p:nvSpPr>
            <p:spPr bwMode="hidden">
              <a:xfrm>
                <a:off x="3882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23" name="Freeform 5939"/>
              <p:cNvSpPr>
                <a:spLocks/>
              </p:cNvSpPr>
              <p:nvPr userDrawn="1"/>
            </p:nvSpPr>
            <p:spPr bwMode="hidden">
              <a:xfrm>
                <a:off x="3796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24" name="Freeform 5940"/>
              <p:cNvSpPr>
                <a:spLocks/>
              </p:cNvSpPr>
              <p:nvPr userDrawn="1"/>
            </p:nvSpPr>
            <p:spPr bwMode="hidden">
              <a:xfrm>
                <a:off x="3709" y="350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25" name="Freeform 5941"/>
              <p:cNvSpPr>
                <a:spLocks/>
              </p:cNvSpPr>
              <p:nvPr userDrawn="1"/>
            </p:nvSpPr>
            <p:spPr bwMode="hidden">
              <a:xfrm>
                <a:off x="3623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26" name="Freeform 5942"/>
              <p:cNvSpPr>
                <a:spLocks/>
              </p:cNvSpPr>
              <p:nvPr userDrawn="1"/>
            </p:nvSpPr>
            <p:spPr bwMode="hidden">
              <a:xfrm>
                <a:off x="1813" y="350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27" name="Freeform 5943"/>
              <p:cNvSpPr>
                <a:spLocks/>
              </p:cNvSpPr>
              <p:nvPr userDrawn="1"/>
            </p:nvSpPr>
            <p:spPr bwMode="hidden">
              <a:xfrm>
                <a:off x="1727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28" name="Freeform 5944"/>
              <p:cNvSpPr>
                <a:spLocks/>
              </p:cNvSpPr>
              <p:nvPr userDrawn="1"/>
            </p:nvSpPr>
            <p:spPr bwMode="hidden">
              <a:xfrm>
                <a:off x="1641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29" name="Freeform 5945"/>
              <p:cNvSpPr>
                <a:spLocks/>
              </p:cNvSpPr>
              <p:nvPr userDrawn="1"/>
            </p:nvSpPr>
            <p:spPr bwMode="hidden">
              <a:xfrm>
                <a:off x="1555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30" name="Freeform 5946"/>
              <p:cNvSpPr>
                <a:spLocks/>
              </p:cNvSpPr>
              <p:nvPr userDrawn="1"/>
            </p:nvSpPr>
            <p:spPr bwMode="hidden">
              <a:xfrm>
                <a:off x="1469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31" name="Freeform 5947"/>
              <p:cNvSpPr>
                <a:spLocks/>
              </p:cNvSpPr>
              <p:nvPr userDrawn="1"/>
            </p:nvSpPr>
            <p:spPr bwMode="hidden">
              <a:xfrm>
                <a:off x="1383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32" name="Freeform 5948"/>
              <p:cNvSpPr>
                <a:spLocks/>
              </p:cNvSpPr>
              <p:nvPr userDrawn="1"/>
            </p:nvSpPr>
            <p:spPr bwMode="hidden">
              <a:xfrm>
                <a:off x="1296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33" name="Freeform 5949"/>
              <p:cNvSpPr>
                <a:spLocks/>
              </p:cNvSpPr>
              <p:nvPr userDrawn="1"/>
            </p:nvSpPr>
            <p:spPr bwMode="hidden">
              <a:xfrm>
                <a:off x="1210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34" name="Freeform 5950"/>
              <p:cNvSpPr>
                <a:spLocks/>
              </p:cNvSpPr>
              <p:nvPr userDrawn="1"/>
            </p:nvSpPr>
            <p:spPr bwMode="hidden">
              <a:xfrm>
                <a:off x="1124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35" name="Freeform 5951"/>
              <p:cNvSpPr>
                <a:spLocks/>
              </p:cNvSpPr>
              <p:nvPr userDrawn="1"/>
            </p:nvSpPr>
            <p:spPr bwMode="hidden">
              <a:xfrm>
                <a:off x="1038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36" name="Freeform 5952"/>
              <p:cNvSpPr>
                <a:spLocks/>
              </p:cNvSpPr>
              <p:nvPr userDrawn="1"/>
            </p:nvSpPr>
            <p:spPr bwMode="hidden">
              <a:xfrm>
                <a:off x="952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37" name="Freeform 5953"/>
              <p:cNvSpPr>
                <a:spLocks/>
              </p:cNvSpPr>
              <p:nvPr userDrawn="1"/>
            </p:nvSpPr>
            <p:spPr bwMode="hidden">
              <a:xfrm>
                <a:off x="865" y="350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38" name="Freeform 5954"/>
              <p:cNvSpPr>
                <a:spLocks/>
              </p:cNvSpPr>
              <p:nvPr userDrawn="1"/>
            </p:nvSpPr>
            <p:spPr bwMode="hidden">
              <a:xfrm>
                <a:off x="779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39" name="Freeform 5955"/>
              <p:cNvSpPr>
                <a:spLocks/>
              </p:cNvSpPr>
              <p:nvPr userDrawn="1"/>
            </p:nvSpPr>
            <p:spPr bwMode="hidden">
              <a:xfrm>
                <a:off x="693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40" name="Freeform 5956"/>
              <p:cNvSpPr>
                <a:spLocks/>
              </p:cNvSpPr>
              <p:nvPr userDrawn="1"/>
            </p:nvSpPr>
            <p:spPr bwMode="hidden">
              <a:xfrm>
                <a:off x="607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41" name="Freeform 5957"/>
              <p:cNvSpPr>
                <a:spLocks/>
              </p:cNvSpPr>
              <p:nvPr userDrawn="1"/>
            </p:nvSpPr>
            <p:spPr bwMode="hidden">
              <a:xfrm>
                <a:off x="521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42" name="Freeform 5958"/>
              <p:cNvSpPr>
                <a:spLocks/>
              </p:cNvSpPr>
              <p:nvPr userDrawn="1"/>
            </p:nvSpPr>
            <p:spPr bwMode="hidden">
              <a:xfrm>
                <a:off x="435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43" name="Freeform 5959"/>
              <p:cNvSpPr>
                <a:spLocks/>
              </p:cNvSpPr>
              <p:nvPr userDrawn="1"/>
            </p:nvSpPr>
            <p:spPr bwMode="hidden">
              <a:xfrm>
                <a:off x="348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44" name="Freeform 5960"/>
              <p:cNvSpPr>
                <a:spLocks/>
              </p:cNvSpPr>
              <p:nvPr userDrawn="1"/>
            </p:nvSpPr>
            <p:spPr bwMode="hidden">
              <a:xfrm>
                <a:off x="262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45" name="Freeform 5961"/>
              <p:cNvSpPr>
                <a:spLocks/>
              </p:cNvSpPr>
              <p:nvPr userDrawn="1"/>
            </p:nvSpPr>
            <p:spPr bwMode="hidden">
              <a:xfrm>
                <a:off x="176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46" name="Freeform 5962"/>
              <p:cNvSpPr>
                <a:spLocks/>
              </p:cNvSpPr>
              <p:nvPr userDrawn="1"/>
            </p:nvSpPr>
            <p:spPr bwMode="hidden">
              <a:xfrm>
                <a:off x="90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47" name="Freeform 5963"/>
              <p:cNvSpPr>
                <a:spLocks/>
              </p:cNvSpPr>
              <p:nvPr userDrawn="1"/>
            </p:nvSpPr>
            <p:spPr bwMode="hidden">
              <a:xfrm>
                <a:off x="7" y="3501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48" name="Freeform 5964"/>
              <p:cNvSpPr>
                <a:spLocks/>
              </p:cNvSpPr>
              <p:nvPr userDrawn="1"/>
            </p:nvSpPr>
            <p:spPr bwMode="hidden">
              <a:xfrm>
                <a:off x="3192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49" name="Freeform 5965"/>
              <p:cNvSpPr>
                <a:spLocks/>
              </p:cNvSpPr>
              <p:nvPr userDrawn="1"/>
            </p:nvSpPr>
            <p:spPr bwMode="hidden">
              <a:xfrm>
                <a:off x="3106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50" name="Freeform 5966"/>
              <p:cNvSpPr>
                <a:spLocks/>
              </p:cNvSpPr>
              <p:nvPr userDrawn="1"/>
            </p:nvSpPr>
            <p:spPr bwMode="hidden">
              <a:xfrm>
                <a:off x="3020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51" name="Freeform 5967"/>
              <p:cNvSpPr>
                <a:spLocks/>
              </p:cNvSpPr>
              <p:nvPr userDrawn="1"/>
            </p:nvSpPr>
            <p:spPr bwMode="hidden">
              <a:xfrm>
                <a:off x="2934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52" name="Freeform 5968"/>
              <p:cNvSpPr>
                <a:spLocks/>
              </p:cNvSpPr>
              <p:nvPr userDrawn="1"/>
            </p:nvSpPr>
            <p:spPr bwMode="hidden">
              <a:xfrm>
                <a:off x="2848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53" name="Freeform 5969"/>
              <p:cNvSpPr>
                <a:spLocks/>
              </p:cNvSpPr>
              <p:nvPr userDrawn="1"/>
            </p:nvSpPr>
            <p:spPr bwMode="hidden">
              <a:xfrm>
                <a:off x="2761" y="350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54" name="Freeform 5970"/>
              <p:cNvSpPr>
                <a:spLocks/>
              </p:cNvSpPr>
              <p:nvPr userDrawn="1"/>
            </p:nvSpPr>
            <p:spPr bwMode="hidden">
              <a:xfrm>
                <a:off x="2675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55" name="Freeform 5971"/>
              <p:cNvSpPr>
                <a:spLocks/>
              </p:cNvSpPr>
              <p:nvPr userDrawn="1"/>
            </p:nvSpPr>
            <p:spPr bwMode="hidden">
              <a:xfrm>
                <a:off x="2589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56" name="Freeform 5972"/>
              <p:cNvSpPr>
                <a:spLocks/>
              </p:cNvSpPr>
              <p:nvPr userDrawn="1"/>
            </p:nvSpPr>
            <p:spPr bwMode="hidden">
              <a:xfrm>
                <a:off x="2503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57" name="Freeform 5973"/>
              <p:cNvSpPr>
                <a:spLocks/>
              </p:cNvSpPr>
              <p:nvPr userDrawn="1"/>
            </p:nvSpPr>
            <p:spPr bwMode="hidden">
              <a:xfrm>
                <a:off x="2417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58" name="Freeform 5974"/>
              <p:cNvSpPr>
                <a:spLocks/>
              </p:cNvSpPr>
              <p:nvPr userDrawn="1"/>
            </p:nvSpPr>
            <p:spPr bwMode="hidden">
              <a:xfrm>
                <a:off x="2331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59" name="Freeform 5975"/>
              <p:cNvSpPr>
                <a:spLocks/>
              </p:cNvSpPr>
              <p:nvPr userDrawn="1"/>
            </p:nvSpPr>
            <p:spPr bwMode="hidden">
              <a:xfrm>
                <a:off x="2244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60" name="Freeform 5976"/>
              <p:cNvSpPr>
                <a:spLocks/>
              </p:cNvSpPr>
              <p:nvPr userDrawn="1"/>
            </p:nvSpPr>
            <p:spPr bwMode="hidden">
              <a:xfrm>
                <a:off x="2158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61" name="Freeform 5977"/>
              <p:cNvSpPr>
                <a:spLocks/>
              </p:cNvSpPr>
              <p:nvPr userDrawn="1"/>
            </p:nvSpPr>
            <p:spPr bwMode="hidden">
              <a:xfrm>
                <a:off x="2072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62" name="Freeform 5978"/>
              <p:cNvSpPr>
                <a:spLocks/>
              </p:cNvSpPr>
              <p:nvPr userDrawn="1"/>
            </p:nvSpPr>
            <p:spPr bwMode="hidden">
              <a:xfrm>
                <a:off x="1986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63" name="Freeform 5979"/>
              <p:cNvSpPr>
                <a:spLocks/>
              </p:cNvSpPr>
              <p:nvPr userDrawn="1"/>
            </p:nvSpPr>
            <p:spPr bwMode="hidden">
              <a:xfrm>
                <a:off x="1900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64" name="Freeform 5980"/>
              <p:cNvSpPr>
                <a:spLocks/>
              </p:cNvSpPr>
              <p:nvPr userDrawn="1"/>
            </p:nvSpPr>
            <p:spPr bwMode="hidden">
              <a:xfrm>
                <a:off x="3537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65" name="Freeform 5981"/>
              <p:cNvSpPr>
                <a:spLocks/>
              </p:cNvSpPr>
              <p:nvPr userDrawn="1"/>
            </p:nvSpPr>
            <p:spPr bwMode="hidden">
              <a:xfrm>
                <a:off x="3451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66" name="Freeform 5982"/>
              <p:cNvSpPr>
                <a:spLocks/>
              </p:cNvSpPr>
              <p:nvPr userDrawn="1"/>
            </p:nvSpPr>
            <p:spPr bwMode="hidden">
              <a:xfrm>
                <a:off x="3365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67" name="Freeform 5983"/>
              <p:cNvSpPr>
                <a:spLocks/>
              </p:cNvSpPr>
              <p:nvPr userDrawn="1"/>
            </p:nvSpPr>
            <p:spPr bwMode="hidden">
              <a:xfrm>
                <a:off x="3279" y="350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68" name="Freeform 5984"/>
              <p:cNvSpPr>
                <a:spLocks/>
              </p:cNvSpPr>
              <p:nvPr userDrawn="1"/>
            </p:nvSpPr>
            <p:spPr bwMode="hidden">
              <a:xfrm>
                <a:off x="5692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69" name="Freeform 5985"/>
              <p:cNvSpPr>
                <a:spLocks/>
              </p:cNvSpPr>
              <p:nvPr userDrawn="1"/>
            </p:nvSpPr>
            <p:spPr bwMode="hidden">
              <a:xfrm>
                <a:off x="5605" y="3587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70" name="Freeform 5986"/>
              <p:cNvSpPr>
                <a:spLocks/>
              </p:cNvSpPr>
              <p:nvPr userDrawn="1"/>
            </p:nvSpPr>
            <p:spPr bwMode="hidden">
              <a:xfrm>
                <a:off x="5519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71" name="Freeform 5987"/>
              <p:cNvSpPr>
                <a:spLocks/>
              </p:cNvSpPr>
              <p:nvPr userDrawn="1"/>
            </p:nvSpPr>
            <p:spPr bwMode="hidden">
              <a:xfrm>
                <a:off x="5433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72" name="Freeform 5988"/>
              <p:cNvSpPr>
                <a:spLocks/>
              </p:cNvSpPr>
              <p:nvPr userDrawn="1"/>
            </p:nvSpPr>
            <p:spPr bwMode="hidden">
              <a:xfrm>
                <a:off x="5347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73" name="Freeform 5989"/>
              <p:cNvSpPr>
                <a:spLocks/>
              </p:cNvSpPr>
              <p:nvPr userDrawn="1"/>
            </p:nvSpPr>
            <p:spPr bwMode="hidden">
              <a:xfrm>
                <a:off x="5261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74" name="Freeform 5990"/>
              <p:cNvSpPr>
                <a:spLocks/>
              </p:cNvSpPr>
              <p:nvPr userDrawn="1"/>
            </p:nvSpPr>
            <p:spPr bwMode="hidden">
              <a:xfrm>
                <a:off x="5175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75" name="Freeform 5991"/>
              <p:cNvSpPr>
                <a:spLocks/>
              </p:cNvSpPr>
              <p:nvPr userDrawn="1"/>
            </p:nvSpPr>
            <p:spPr bwMode="hidden">
              <a:xfrm>
                <a:off x="5088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76" name="Freeform 5992"/>
              <p:cNvSpPr>
                <a:spLocks/>
              </p:cNvSpPr>
              <p:nvPr userDrawn="1"/>
            </p:nvSpPr>
            <p:spPr bwMode="hidden">
              <a:xfrm>
                <a:off x="5002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77" name="Freeform 5993"/>
              <p:cNvSpPr>
                <a:spLocks/>
              </p:cNvSpPr>
              <p:nvPr userDrawn="1"/>
            </p:nvSpPr>
            <p:spPr bwMode="hidden">
              <a:xfrm>
                <a:off x="4916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78" name="Freeform 5994"/>
              <p:cNvSpPr>
                <a:spLocks/>
              </p:cNvSpPr>
              <p:nvPr userDrawn="1"/>
            </p:nvSpPr>
            <p:spPr bwMode="hidden">
              <a:xfrm>
                <a:off x="4830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79" name="Freeform 5995"/>
              <p:cNvSpPr>
                <a:spLocks/>
              </p:cNvSpPr>
              <p:nvPr userDrawn="1"/>
            </p:nvSpPr>
            <p:spPr bwMode="hidden">
              <a:xfrm>
                <a:off x="4744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80" name="Freeform 5996"/>
              <p:cNvSpPr>
                <a:spLocks/>
              </p:cNvSpPr>
              <p:nvPr userDrawn="1"/>
            </p:nvSpPr>
            <p:spPr bwMode="hidden">
              <a:xfrm>
                <a:off x="4657" y="3587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81" name="Freeform 5997"/>
              <p:cNvSpPr>
                <a:spLocks/>
              </p:cNvSpPr>
              <p:nvPr userDrawn="1"/>
            </p:nvSpPr>
            <p:spPr bwMode="hidden">
              <a:xfrm>
                <a:off x="4571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82" name="Freeform 5998"/>
              <p:cNvSpPr>
                <a:spLocks/>
              </p:cNvSpPr>
              <p:nvPr userDrawn="1"/>
            </p:nvSpPr>
            <p:spPr bwMode="hidden">
              <a:xfrm>
                <a:off x="4485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83" name="Freeform 5999"/>
              <p:cNvSpPr>
                <a:spLocks/>
              </p:cNvSpPr>
              <p:nvPr userDrawn="1"/>
            </p:nvSpPr>
            <p:spPr bwMode="hidden">
              <a:xfrm>
                <a:off x="4399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84" name="Freeform 6000"/>
              <p:cNvSpPr>
                <a:spLocks/>
              </p:cNvSpPr>
              <p:nvPr userDrawn="1"/>
            </p:nvSpPr>
            <p:spPr bwMode="hidden">
              <a:xfrm>
                <a:off x="4313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85" name="Freeform 6001"/>
              <p:cNvSpPr>
                <a:spLocks/>
              </p:cNvSpPr>
              <p:nvPr userDrawn="1"/>
            </p:nvSpPr>
            <p:spPr bwMode="hidden">
              <a:xfrm>
                <a:off x="4227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86" name="Freeform 6002"/>
              <p:cNvSpPr>
                <a:spLocks/>
              </p:cNvSpPr>
              <p:nvPr userDrawn="1"/>
            </p:nvSpPr>
            <p:spPr bwMode="hidden">
              <a:xfrm>
                <a:off x="4140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87" name="Freeform 6003"/>
              <p:cNvSpPr>
                <a:spLocks/>
              </p:cNvSpPr>
              <p:nvPr userDrawn="1"/>
            </p:nvSpPr>
            <p:spPr bwMode="hidden">
              <a:xfrm>
                <a:off x="4054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88" name="Freeform 6004"/>
              <p:cNvSpPr>
                <a:spLocks/>
              </p:cNvSpPr>
              <p:nvPr userDrawn="1"/>
            </p:nvSpPr>
            <p:spPr bwMode="hidden">
              <a:xfrm>
                <a:off x="3968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89" name="Freeform 6005"/>
              <p:cNvSpPr>
                <a:spLocks/>
              </p:cNvSpPr>
              <p:nvPr userDrawn="1"/>
            </p:nvSpPr>
            <p:spPr bwMode="hidden">
              <a:xfrm>
                <a:off x="3882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90" name="Freeform 6006"/>
              <p:cNvSpPr>
                <a:spLocks/>
              </p:cNvSpPr>
              <p:nvPr userDrawn="1"/>
            </p:nvSpPr>
            <p:spPr bwMode="hidden">
              <a:xfrm>
                <a:off x="3796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91" name="Freeform 6007"/>
              <p:cNvSpPr>
                <a:spLocks/>
              </p:cNvSpPr>
              <p:nvPr userDrawn="1"/>
            </p:nvSpPr>
            <p:spPr bwMode="hidden">
              <a:xfrm>
                <a:off x="3709" y="3587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92" name="Freeform 6008"/>
              <p:cNvSpPr>
                <a:spLocks/>
              </p:cNvSpPr>
              <p:nvPr userDrawn="1"/>
            </p:nvSpPr>
            <p:spPr bwMode="hidden">
              <a:xfrm>
                <a:off x="3623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93" name="Freeform 6009"/>
              <p:cNvSpPr>
                <a:spLocks/>
              </p:cNvSpPr>
              <p:nvPr userDrawn="1"/>
            </p:nvSpPr>
            <p:spPr bwMode="hidden">
              <a:xfrm>
                <a:off x="1813" y="3587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94" name="Freeform 6010"/>
              <p:cNvSpPr>
                <a:spLocks/>
              </p:cNvSpPr>
              <p:nvPr userDrawn="1"/>
            </p:nvSpPr>
            <p:spPr bwMode="hidden">
              <a:xfrm>
                <a:off x="1727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95" name="Freeform 6011"/>
              <p:cNvSpPr>
                <a:spLocks/>
              </p:cNvSpPr>
              <p:nvPr userDrawn="1"/>
            </p:nvSpPr>
            <p:spPr bwMode="hidden">
              <a:xfrm>
                <a:off x="1641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96" name="Freeform 6012"/>
              <p:cNvSpPr>
                <a:spLocks/>
              </p:cNvSpPr>
              <p:nvPr userDrawn="1"/>
            </p:nvSpPr>
            <p:spPr bwMode="hidden">
              <a:xfrm>
                <a:off x="1555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97" name="Freeform 6013"/>
              <p:cNvSpPr>
                <a:spLocks/>
              </p:cNvSpPr>
              <p:nvPr userDrawn="1"/>
            </p:nvSpPr>
            <p:spPr bwMode="hidden">
              <a:xfrm>
                <a:off x="1469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98" name="Freeform 6014"/>
              <p:cNvSpPr>
                <a:spLocks/>
              </p:cNvSpPr>
              <p:nvPr userDrawn="1"/>
            </p:nvSpPr>
            <p:spPr bwMode="hidden">
              <a:xfrm>
                <a:off x="1383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99" name="Freeform 6015"/>
              <p:cNvSpPr>
                <a:spLocks/>
              </p:cNvSpPr>
              <p:nvPr userDrawn="1"/>
            </p:nvSpPr>
            <p:spPr bwMode="hidden">
              <a:xfrm>
                <a:off x="1296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00" name="Freeform 6016"/>
              <p:cNvSpPr>
                <a:spLocks/>
              </p:cNvSpPr>
              <p:nvPr userDrawn="1"/>
            </p:nvSpPr>
            <p:spPr bwMode="hidden">
              <a:xfrm>
                <a:off x="1210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01" name="Freeform 6017"/>
              <p:cNvSpPr>
                <a:spLocks/>
              </p:cNvSpPr>
              <p:nvPr userDrawn="1"/>
            </p:nvSpPr>
            <p:spPr bwMode="hidden">
              <a:xfrm>
                <a:off x="1124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02" name="Freeform 6018"/>
              <p:cNvSpPr>
                <a:spLocks/>
              </p:cNvSpPr>
              <p:nvPr userDrawn="1"/>
            </p:nvSpPr>
            <p:spPr bwMode="hidden">
              <a:xfrm>
                <a:off x="1038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03" name="Freeform 6019"/>
              <p:cNvSpPr>
                <a:spLocks/>
              </p:cNvSpPr>
              <p:nvPr userDrawn="1"/>
            </p:nvSpPr>
            <p:spPr bwMode="hidden">
              <a:xfrm>
                <a:off x="952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04" name="Freeform 6020"/>
              <p:cNvSpPr>
                <a:spLocks/>
              </p:cNvSpPr>
              <p:nvPr userDrawn="1"/>
            </p:nvSpPr>
            <p:spPr bwMode="hidden">
              <a:xfrm>
                <a:off x="865" y="3587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05" name="Freeform 6021"/>
              <p:cNvSpPr>
                <a:spLocks/>
              </p:cNvSpPr>
              <p:nvPr userDrawn="1"/>
            </p:nvSpPr>
            <p:spPr bwMode="hidden">
              <a:xfrm>
                <a:off x="779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06" name="Freeform 6022"/>
              <p:cNvSpPr>
                <a:spLocks/>
              </p:cNvSpPr>
              <p:nvPr userDrawn="1"/>
            </p:nvSpPr>
            <p:spPr bwMode="hidden">
              <a:xfrm>
                <a:off x="693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07" name="Freeform 6023"/>
              <p:cNvSpPr>
                <a:spLocks/>
              </p:cNvSpPr>
              <p:nvPr userDrawn="1"/>
            </p:nvSpPr>
            <p:spPr bwMode="hidden">
              <a:xfrm>
                <a:off x="607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08" name="Freeform 6024"/>
              <p:cNvSpPr>
                <a:spLocks/>
              </p:cNvSpPr>
              <p:nvPr userDrawn="1"/>
            </p:nvSpPr>
            <p:spPr bwMode="hidden">
              <a:xfrm>
                <a:off x="521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09" name="Freeform 6025"/>
              <p:cNvSpPr>
                <a:spLocks/>
              </p:cNvSpPr>
              <p:nvPr userDrawn="1"/>
            </p:nvSpPr>
            <p:spPr bwMode="hidden">
              <a:xfrm>
                <a:off x="435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10" name="Freeform 6026"/>
              <p:cNvSpPr>
                <a:spLocks/>
              </p:cNvSpPr>
              <p:nvPr userDrawn="1"/>
            </p:nvSpPr>
            <p:spPr bwMode="hidden">
              <a:xfrm>
                <a:off x="348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11" name="Freeform 6027"/>
              <p:cNvSpPr>
                <a:spLocks/>
              </p:cNvSpPr>
              <p:nvPr userDrawn="1"/>
            </p:nvSpPr>
            <p:spPr bwMode="hidden">
              <a:xfrm>
                <a:off x="262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12" name="Freeform 6028"/>
              <p:cNvSpPr>
                <a:spLocks/>
              </p:cNvSpPr>
              <p:nvPr userDrawn="1"/>
            </p:nvSpPr>
            <p:spPr bwMode="hidden">
              <a:xfrm>
                <a:off x="176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13" name="Freeform 6029"/>
              <p:cNvSpPr>
                <a:spLocks/>
              </p:cNvSpPr>
              <p:nvPr userDrawn="1"/>
            </p:nvSpPr>
            <p:spPr bwMode="hidden">
              <a:xfrm>
                <a:off x="90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14" name="Freeform 6030"/>
              <p:cNvSpPr>
                <a:spLocks/>
              </p:cNvSpPr>
              <p:nvPr userDrawn="1"/>
            </p:nvSpPr>
            <p:spPr bwMode="hidden">
              <a:xfrm>
                <a:off x="7" y="3587"/>
                <a:ext cx="40" cy="44"/>
              </a:xfrm>
              <a:custGeom>
                <a:avLst/>
                <a:gdLst>
                  <a:gd name="T0" fmla="*/ 0 w 40"/>
                  <a:gd name="T1" fmla="*/ 44 h 44"/>
                  <a:gd name="T2" fmla="*/ 0 w 40"/>
                  <a:gd name="T3" fmla="*/ 0 h 44"/>
                  <a:gd name="T4" fmla="*/ 40 w 40"/>
                  <a:gd name="T5" fmla="*/ 0 h 44"/>
                  <a:gd name="T6" fmla="*/ 40 w 40"/>
                  <a:gd name="T7" fmla="*/ 44 h 44"/>
                  <a:gd name="T8" fmla="*/ 0 w 40"/>
                  <a:gd name="T9" fmla="*/ 44 h 44"/>
                  <a:gd name="T10" fmla="*/ 0 w 40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4">
                    <a:moveTo>
                      <a:pt x="0" y="44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15" name="Freeform 6031"/>
              <p:cNvSpPr>
                <a:spLocks/>
              </p:cNvSpPr>
              <p:nvPr userDrawn="1"/>
            </p:nvSpPr>
            <p:spPr bwMode="hidden">
              <a:xfrm>
                <a:off x="3192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16" name="Freeform 6032"/>
              <p:cNvSpPr>
                <a:spLocks/>
              </p:cNvSpPr>
              <p:nvPr userDrawn="1"/>
            </p:nvSpPr>
            <p:spPr bwMode="hidden">
              <a:xfrm>
                <a:off x="3106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17" name="Freeform 6033"/>
              <p:cNvSpPr>
                <a:spLocks/>
              </p:cNvSpPr>
              <p:nvPr userDrawn="1"/>
            </p:nvSpPr>
            <p:spPr bwMode="hidden">
              <a:xfrm>
                <a:off x="3020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18" name="Freeform 6034"/>
              <p:cNvSpPr>
                <a:spLocks/>
              </p:cNvSpPr>
              <p:nvPr userDrawn="1"/>
            </p:nvSpPr>
            <p:spPr bwMode="hidden">
              <a:xfrm>
                <a:off x="2934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19" name="Freeform 6035"/>
              <p:cNvSpPr>
                <a:spLocks/>
              </p:cNvSpPr>
              <p:nvPr userDrawn="1"/>
            </p:nvSpPr>
            <p:spPr bwMode="hidden">
              <a:xfrm>
                <a:off x="2848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20" name="Freeform 6036"/>
              <p:cNvSpPr>
                <a:spLocks/>
              </p:cNvSpPr>
              <p:nvPr userDrawn="1"/>
            </p:nvSpPr>
            <p:spPr bwMode="hidden">
              <a:xfrm>
                <a:off x="2761" y="3587"/>
                <a:ext cx="44" cy="44"/>
              </a:xfrm>
              <a:custGeom>
                <a:avLst/>
                <a:gdLst>
                  <a:gd name="T0" fmla="*/ 0 w 44"/>
                  <a:gd name="T1" fmla="*/ 44 h 44"/>
                  <a:gd name="T2" fmla="*/ 0 w 44"/>
                  <a:gd name="T3" fmla="*/ 0 h 44"/>
                  <a:gd name="T4" fmla="*/ 44 w 44"/>
                  <a:gd name="T5" fmla="*/ 0 h 44"/>
                  <a:gd name="T6" fmla="*/ 44 w 44"/>
                  <a:gd name="T7" fmla="*/ 44 h 44"/>
                  <a:gd name="T8" fmla="*/ 0 w 44"/>
                  <a:gd name="T9" fmla="*/ 44 h 44"/>
                  <a:gd name="T10" fmla="*/ 0 w 44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4">
                    <a:moveTo>
                      <a:pt x="0" y="44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21" name="Freeform 6037"/>
              <p:cNvSpPr>
                <a:spLocks/>
              </p:cNvSpPr>
              <p:nvPr userDrawn="1"/>
            </p:nvSpPr>
            <p:spPr bwMode="hidden">
              <a:xfrm>
                <a:off x="2675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22" name="Freeform 6038"/>
              <p:cNvSpPr>
                <a:spLocks/>
              </p:cNvSpPr>
              <p:nvPr userDrawn="1"/>
            </p:nvSpPr>
            <p:spPr bwMode="hidden">
              <a:xfrm>
                <a:off x="2589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23" name="Freeform 6039"/>
              <p:cNvSpPr>
                <a:spLocks/>
              </p:cNvSpPr>
              <p:nvPr userDrawn="1"/>
            </p:nvSpPr>
            <p:spPr bwMode="hidden">
              <a:xfrm>
                <a:off x="2503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24" name="Freeform 6040"/>
              <p:cNvSpPr>
                <a:spLocks/>
              </p:cNvSpPr>
              <p:nvPr userDrawn="1"/>
            </p:nvSpPr>
            <p:spPr bwMode="hidden">
              <a:xfrm>
                <a:off x="2417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25" name="Freeform 6041"/>
              <p:cNvSpPr>
                <a:spLocks/>
              </p:cNvSpPr>
              <p:nvPr userDrawn="1"/>
            </p:nvSpPr>
            <p:spPr bwMode="hidden">
              <a:xfrm>
                <a:off x="2331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26" name="Freeform 6042"/>
              <p:cNvSpPr>
                <a:spLocks/>
              </p:cNvSpPr>
              <p:nvPr userDrawn="1"/>
            </p:nvSpPr>
            <p:spPr bwMode="hidden">
              <a:xfrm>
                <a:off x="2244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27" name="Freeform 6043"/>
              <p:cNvSpPr>
                <a:spLocks/>
              </p:cNvSpPr>
              <p:nvPr userDrawn="1"/>
            </p:nvSpPr>
            <p:spPr bwMode="hidden">
              <a:xfrm>
                <a:off x="2158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28" name="Freeform 6044"/>
              <p:cNvSpPr>
                <a:spLocks/>
              </p:cNvSpPr>
              <p:nvPr userDrawn="1"/>
            </p:nvSpPr>
            <p:spPr bwMode="hidden">
              <a:xfrm>
                <a:off x="2072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29" name="Freeform 6045"/>
              <p:cNvSpPr>
                <a:spLocks/>
              </p:cNvSpPr>
              <p:nvPr userDrawn="1"/>
            </p:nvSpPr>
            <p:spPr bwMode="hidden">
              <a:xfrm>
                <a:off x="1986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30" name="Freeform 6046"/>
              <p:cNvSpPr>
                <a:spLocks/>
              </p:cNvSpPr>
              <p:nvPr userDrawn="1"/>
            </p:nvSpPr>
            <p:spPr bwMode="hidden">
              <a:xfrm>
                <a:off x="1900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31" name="Freeform 6047"/>
              <p:cNvSpPr>
                <a:spLocks/>
              </p:cNvSpPr>
              <p:nvPr userDrawn="1"/>
            </p:nvSpPr>
            <p:spPr bwMode="hidden">
              <a:xfrm>
                <a:off x="3537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32" name="Freeform 6048"/>
              <p:cNvSpPr>
                <a:spLocks/>
              </p:cNvSpPr>
              <p:nvPr userDrawn="1"/>
            </p:nvSpPr>
            <p:spPr bwMode="hidden">
              <a:xfrm>
                <a:off x="3451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33" name="Freeform 6049"/>
              <p:cNvSpPr>
                <a:spLocks/>
              </p:cNvSpPr>
              <p:nvPr userDrawn="1"/>
            </p:nvSpPr>
            <p:spPr bwMode="hidden">
              <a:xfrm>
                <a:off x="3365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34" name="Freeform 6050"/>
              <p:cNvSpPr>
                <a:spLocks/>
              </p:cNvSpPr>
              <p:nvPr userDrawn="1"/>
            </p:nvSpPr>
            <p:spPr bwMode="hidden">
              <a:xfrm>
                <a:off x="3279" y="3587"/>
                <a:ext cx="43" cy="44"/>
              </a:xfrm>
              <a:custGeom>
                <a:avLst/>
                <a:gdLst>
                  <a:gd name="T0" fmla="*/ 0 w 43"/>
                  <a:gd name="T1" fmla="*/ 44 h 44"/>
                  <a:gd name="T2" fmla="*/ 0 w 43"/>
                  <a:gd name="T3" fmla="*/ 0 h 44"/>
                  <a:gd name="T4" fmla="*/ 43 w 43"/>
                  <a:gd name="T5" fmla="*/ 0 h 44"/>
                  <a:gd name="T6" fmla="*/ 43 w 43"/>
                  <a:gd name="T7" fmla="*/ 44 h 44"/>
                  <a:gd name="T8" fmla="*/ 0 w 43"/>
                  <a:gd name="T9" fmla="*/ 44 h 44"/>
                  <a:gd name="T10" fmla="*/ 0 w 43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35" name="Freeform 6051"/>
              <p:cNvSpPr>
                <a:spLocks/>
              </p:cNvSpPr>
              <p:nvPr userDrawn="1"/>
            </p:nvSpPr>
            <p:spPr bwMode="hidden">
              <a:xfrm>
                <a:off x="5692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36" name="Freeform 6052"/>
              <p:cNvSpPr>
                <a:spLocks/>
              </p:cNvSpPr>
              <p:nvPr userDrawn="1"/>
            </p:nvSpPr>
            <p:spPr bwMode="hidden">
              <a:xfrm>
                <a:off x="5605" y="367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37" name="Freeform 6053"/>
              <p:cNvSpPr>
                <a:spLocks/>
              </p:cNvSpPr>
              <p:nvPr userDrawn="1"/>
            </p:nvSpPr>
            <p:spPr bwMode="hidden">
              <a:xfrm>
                <a:off x="5519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38" name="Freeform 6054"/>
              <p:cNvSpPr>
                <a:spLocks/>
              </p:cNvSpPr>
              <p:nvPr userDrawn="1"/>
            </p:nvSpPr>
            <p:spPr bwMode="hidden">
              <a:xfrm>
                <a:off x="5433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39" name="Freeform 6055"/>
              <p:cNvSpPr>
                <a:spLocks/>
              </p:cNvSpPr>
              <p:nvPr userDrawn="1"/>
            </p:nvSpPr>
            <p:spPr bwMode="hidden">
              <a:xfrm>
                <a:off x="5347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40" name="Freeform 6056"/>
              <p:cNvSpPr>
                <a:spLocks/>
              </p:cNvSpPr>
              <p:nvPr userDrawn="1"/>
            </p:nvSpPr>
            <p:spPr bwMode="hidden">
              <a:xfrm>
                <a:off x="5261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41" name="Freeform 6057"/>
              <p:cNvSpPr>
                <a:spLocks/>
              </p:cNvSpPr>
              <p:nvPr userDrawn="1"/>
            </p:nvSpPr>
            <p:spPr bwMode="hidden">
              <a:xfrm>
                <a:off x="5175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42" name="Freeform 6058"/>
              <p:cNvSpPr>
                <a:spLocks/>
              </p:cNvSpPr>
              <p:nvPr userDrawn="1"/>
            </p:nvSpPr>
            <p:spPr bwMode="hidden">
              <a:xfrm>
                <a:off x="5088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43" name="Freeform 6059"/>
              <p:cNvSpPr>
                <a:spLocks/>
              </p:cNvSpPr>
              <p:nvPr userDrawn="1"/>
            </p:nvSpPr>
            <p:spPr bwMode="hidden">
              <a:xfrm>
                <a:off x="5002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44" name="Freeform 6060"/>
              <p:cNvSpPr>
                <a:spLocks/>
              </p:cNvSpPr>
              <p:nvPr userDrawn="1"/>
            </p:nvSpPr>
            <p:spPr bwMode="hidden">
              <a:xfrm>
                <a:off x="4916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45" name="Freeform 6061"/>
              <p:cNvSpPr>
                <a:spLocks/>
              </p:cNvSpPr>
              <p:nvPr userDrawn="1"/>
            </p:nvSpPr>
            <p:spPr bwMode="hidden">
              <a:xfrm>
                <a:off x="4830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46" name="Freeform 6062"/>
              <p:cNvSpPr>
                <a:spLocks/>
              </p:cNvSpPr>
              <p:nvPr userDrawn="1"/>
            </p:nvSpPr>
            <p:spPr bwMode="hidden">
              <a:xfrm>
                <a:off x="4744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47" name="Freeform 6063"/>
              <p:cNvSpPr>
                <a:spLocks/>
              </p:cNvSpPr>
              <p:nvPr userDrawn="1"/>
            </p:nvSpPr>
            <p:spPr bwMode="hidden">
              <a:xfrm>
                <a:off x="4657" y="367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48" name="Freeform 6064"/>
              <p:cNvSpPr>
                <a:spLocks/>
              </p:cNvSpPr>
              <p:nvPr userDrawn="1"/>
            </p:nvSpPr>
            <p:spPr bwMode="hidden">
              <a:xfrm>
                <a:off x="4571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49" name="Freeform 6065"/>
              <p:cNvSpPr>
                <a:spLocks/>
              </p:cNvSpPr>
              <p:nvPr userDrawn="1"/>
            </p:nvSpPr>
            <p:spPr bwMode="hidden">
              <a:xfrm>
                <a:off x="4485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50" name="Freeform 6066"/>
              <p:cNvSpPr>
                <a:spLocks/>
              </p:cNvSpPr>
              <p:nvPr userDrawn="1"/>
            </p:nvSpPr>
            <p:spPr bwMode="hidden">
              <a:xfrm>
                <a:off x="4399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51" name="Freeform 6067"/>
              <p:cNvSpPr>
                <a:spLocks/>
              </p:cNvSpPr>
              <p:nvPr userDrawn="1"/>
            </p:nvSpPr>
            <p:spPr bwMode="hidden">
              <a:xfrm>
                <a:off x="4313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52" name="Freeform 6068"/>
              <p:cNvSpPr>
                <a:spLocks/>
              </p:cNvSpPr>
              <p:nvPr userDrawn="1"/>
            </p:nvSpPr>
            <p:spPr bwMode="hidden">
              <a:xfrm>
                <a:off x="4227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53" name="Freeform 6069"/>
              <p:cNvSpPr>
                <a:spLocks/>
              </p:cNvSpPr>
              <p:nvPr userDrawn="1"/>
            </p:nvSpPr>
            <p:spPr bwMode="hidden">
              <a:xfrm>
                <a:off x="4140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54" name="Freeform 6070"/>
              <p:cNvSpPr>
                <a:spLocks/>
              </p:cNvSpPr>
              <p:nvPr userDrawn="1"/>
            </p:nvSpPr>
            <p:spPr bwMode="hidden">
              <a:xfrm>
                <a:off x="4054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55" name="Freeform 6071"/>
              <p:cNvSpPr>
                <a:spLocks/>
              </p:cNvSpPr>
              <p:nvPr userDrawn="1"/>
            </p:nvSpPr>
            <p:spPr bwMode="hidden">
              <a:xfrm>
                <a:off x="3968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56" name="Freeform 6072"/>
              <p:cNvSpPr>
                <a:spLocks/>
              </p:cNvSpPr>
              <p:nvPr userDrawn="1"/>
            </p:nvSpPr>
            <p:spPr bwMode="hidden">
              <a:xfrm>
                <a:off x="3882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57" name="Freeform 6073"/>
              <p:cNvSpPr>
                <a:spLocks/>
              </p:cNvSpPr>
              <p:nvPr userDrawn="1"/>
            </p:nvSpPr>
            <p:spPr bwMode="hidden">
              <a:xfrm>
                <a:off x="3796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58" name="Freeform 6074"/>
              <p:cNvSpPr>
                <a:spLocks/>
              </p:cNvSpPr>
              <p:nvPr userDrawn="1"/>
            </p:nvSpPr>
            <p:spPr bwMode="hidden">
              <a:xfrm>
                <a:off x="3709" y="367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59" name="Freeform 6075"/>
              <p:cNvSpPr>
                <a:spLocks/>
              </p:cNvSpPr>
              <p:nvPr userDrawn="1"/>
            </p:nvSpPr>
            <p:spPr bwMode="hidden">
              <a:xfrm>
                <a:off x="3623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60" name="Freeform 6076"/>
              <p:cNvSpPr>
                <a:spLocks/>
              </p:cNvSpPr>
              <p:nvPr userDrawn="1"/>
            </p:nvSpPr>
            <p:spPr bwMode="hidden">
              <a:xfrm>
                <a:off x="1813" y="367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61" name="Freeform 6077"/>
              <p:cNvSpPr>
                <a:spLocks/>
              </p:cNvSpPr>
              <p:nvPr userDrawn="1"/>
            </p:nvSpPr>
            <p:spPr bwMode="hidden">
              <a:xfrm>
                <a:off x="1727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62" name="Freeform 6078"/>
              <p:cNvSpPr>
                <a:spLocks/>
              </p:cNvSpPr>
              <p:nvPr userDrawn="1"/>
            </p:nvSpPr>
            <p:spPr bwMode="hidden">
              <a:xfrm>
                <a:off x="1641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63" name="Freeform 6079"/>
              <p:cNvSpPr>
                <a:spLocks/>
              </p:cNvSpPr>
              <p:nvPr userDrawn="1"/>
            </p:nvSpPr>
            <p:spPr bwMode="hidden">
              <a:xfrm>
                <a:off x="1555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64" name="Freeform 6080"/>
              <p:cNvSpPr>
                <a:spLocks/>
              </p:cNvSpPr>
              <p:nvPr userDrawn="1"/>
            </p:nvSpPr>
            <p:spPr bwMode="hidden">
              <a:xfrm>
                <a:off x="1469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65" name="Freeform 6081"/>
              <p:cNvSpPr>
                <a:spLocks/>
              </p:cNvSpPr>
              <p:nvPr userDrawn="1"/>
            </p:nvSpPr>
            <p:spPr bwMode="hidden">
              <a:xfrm>
                <a:off x="1383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66" name="Freeform 6082"/>
              <p:cNvSpPr>
                <a:spLocks/>
              </p:cNvSpPr>
              <p:nvPr userDrawn="1"/>
            </p:nvSpPr>
            <p:spPr bwMode="hidden">
              <a:xfrm>
                <a:off x="1296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67" name="Freeform 6083"/>
              <p:cNvSpPr>
                <a:spLocks/>
              </p:cNvSpPr>
              <p:nvPr userDrawn="1"/>
            </p:nvSpPr>
            <p:spPr bwMode="hidden">
              <a:xfrm>
                <a:off x="1210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68" name="Freeform 6084"/>
              <p:cNvSpPr>
                <a:spLocks/>
              </p:cNvSpPr>
              <p:nvPr userDrawn="1"/>
            </p:nvSpPr>
            <p:spPr bwMode="hidden">
              <a:xfrm>
                <a:off x="1124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69" name="Freeform 6085"/>
              <p:cNvSpPr>
                <a:spLocks/>
              </p:cNvSpPr>
              <p:nvPr userDrawn="1"/>
            </p:nvSpPr>
            <p:spPr bwMode="hidden">
              <a:xfrm>
                <a:off x="1038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70" name="Freeform 6086"/>
              <p:cNvSpPr>
                <a:spLocks/>
              </p:cNvSpPr>
              <p:nvPr userDrawn="1"/>
            </p:nvSpPr>
            <p:spPr bwMode="hidden">
              <a:xfrm>
                <a:off x="952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71" name="Freeform 6087"/>
              <p:cNvSpPr>
                <a:spLocks/>
              </p:cNvSpPr>
              <p:nvPr userDrawn="1"/>
            </p:nvSpPr>
            <p:spPr bwMode="hidden">
              <a:xfrm>
                <a:off x="865" y="367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72" name="Freeform 6088"/>
              <p:cNvSpPr>
                <a:spLocks/>
              </p:cNvSpPr>
              <p:nvPr userDrawn="1"/>
            </p:nvSpPr>
            <p:spPr bwMode="hidden">
              <a:xfrm>
                <a:off x="779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73" name="Freeform 6089"/>
              <p:cNvSpPr>
                <a:spLocks/>
              </p:cNvSpPr>
              <p:nvPr userDrawn="1"/>
            </p:nvSpPr>
            <p:spPr bwMode="hidden">
              <a:xfrm>
                <a:off x="693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74" name="Freeform 6090"/>
              <p:cNvSpPr>
                <a:spLocks/>
              </p:cNvSpPr>
              <p:nvPr userDrawn="1"/>
            </p:nvSpPr>
            <p:spPr bwMode="hidden">
              <a:xfrm>
                <a:off x="607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75" name="Freeform 6091"/>
              <p:cNvSpPr>
                <a:spLocks/>
              </p:cNvSpPr>
              <p:nvPr userDrawn="1"/>
            </p:nvSpPr>
            <p:spPr bwMode="hidden">
              <a:xfrm>
                <a:off x="521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76" name="Freeform 6092"/>
              <p:cNvSpPr>
                <a:spLocks/>
              </p:cNvSpPr>
              <p:nvPr userDrawn="1"/>
            </p:nvSpPr>
            <p:spPr bwMode="hidden">
              <a:xfrm>
                <a:off x="435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77" name="Freeform 6093"/>
              <p:cNvSpPr>
                <a:spLocks/>
              </p:cNvSpPr>
              <p:nvPr userDrawn="1"/>
            </p:nvSpPr>
            <p:spPr bwMode="hidden">
              <a:xfrm>
                <a:off x="348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78" name="Freeform 6094"/>
              <p:cNvSpPr>
                <a:spLocks/>
              </p:cNvSpPr>
              <p:nvPr userDrawn="1"/>
            </p:nvSpPr>
            <p:spPr bwMode="hidden">
              <a:xfrm>
                <a:off x="262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79" name="Freeform 6095"/>
              <p:cNvSpPr>
                <a:spLocks/>
              </p:cNvSpPr>
              <p:nvPr userDrawn="1"/>
            </p:nvSpPr>
            <p:spPr bwMode="hidden">
              <a:xfrm>
                <a:off x="176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80" name="Freeform 6096"/>
              <p:cNvSpPr>
                <a:spLocks/>
              </p:cNvSpPr>
              <p:nvPr userDrawn="1"/>
            </p:nvSpPr>
            <p:spPr bwMode="hidden">
              <a:xfrm>
                <a:off x="90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81" name="Freeform 6097"/>
              <p:cNvSpPr>
                <a:spLocks/>
              </p:cNvSpPr>
              <p:nvPr userDrawn="1"/>
            </p:nvSpPr>
            <p:spPr bwMode="hidden">
              <a:xfrm>
                <a:off x="7" y="3674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82" name="Freeform 6098"/>
              <p:cNvSpPr>
                <a:spLocks/>
              </p:cNvSpPr>
              <p:nvPr userDrawn="1"/>
            </p:nvSpPr>
            <p:spPr bwMode="hidden">
              <a:xfrm>
                <a:off x="3192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5C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83" name="Freeform 6099"/>
              <p:cNvSpPr>
                <a:spLocks/>
              </p:cNvSpPr>
              <p:nvPr userDrawn="1"/>
            </p:nvSpPr>
            <p:spPr bwMode="hidden">
              <a:xfrm>
                <a:off x="3106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5C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84" name="Freeform 6100"/>
              <p:cNvSpPr>
                <a:spLocks/>
              </p:cNvSpPr>
              <p:nvPr userDrawn="1"/>
            </p:nvSpPr>
            <p:spPr bwMode="hidden">
              <a:xfrm>
                <a:off x="3020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5C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85" name="Freeform 6101"/>
              <p:cNvSpPr>
                <a:spLocks/>
              </p:cNvSpPr>
              <p:nvPr userDrawn="1"/>
            </p:nvSpPr>
            <p:spPr bwMode="hidden">
              <a:xfrm>
                <a:off x="2934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5C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86" name="Freeform 6102"/>
              <p:cNvSpPr>
                <a:spLocks/>
              </p:cNvSpPr>
              <p:nvPr userDrawn="1"/>
            </p:nvSpPr>
            <p:spPr bwMode="hidden">
              <a:xfrm>
                <a:off x="2848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5C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87" name="Freeform 6103"/>
              <p:cNvSpPr>
                <a:spLocks/>
              </p:cNvSpPr>
              <p:nvPr userDrawn="1"/>
            </p:nvSpPr>
            <p:spPr bwMode="hidden">
              <a:xfrm>
                <a:off x="2761" y="3674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88" name="Freeform 6104"/>
              <p:cNvSpPr>
                <a:spLocks/>
              </p:cNvSpPr>
              <p:nvPr userDrawn="1"/>
            </p:nvSpPr>
            <p:spPr bwMode="hidden">
              <a:xfrm>
                <a:off x="2675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89" name="Freeform 6105"/>
              <p:cNvSpPr>
                <a:spLocks/>
              </p:cNvSpPr>
              <p:nvPr userDrawn="1"/>
            </p:nvSpPr>
            <p:spPr bwMode="hidden">
              <a:xfrm>
                <a:off x="2589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90" name="Freeform 6106"/>
              <p:cNvSpPr>
                <a:spLocks/>
              </p:cNvSpPr>
              <p:nvPr userDrawn="1"/>
            </p:nvSpPr>
            <p:spPr bwMode="hidden">
              <a:xfrm>
                <a:off x="2503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91" name="Freeform 6107"/>
              <p:cNvSpPr>
                <a:spLocks/>
              </p:cNvSpPr>
              <p:nvPr userDrawn="1"/>
            </p:nvSpPr>
            <p:spPr bwMode="hidden">
              <a:xfrm>
                <a:off x="2417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92" name="Freeform 6108"/>
              <p:cNvSpPr>
                <a:spLocks/>
              </p:cNvSpPr>
              <p:nvPr userDrawn="1"/>
            </p:nvSpPr>
            <p:spPr bwMode="hidden">
              <a:xfrm>
                <a:off x="2331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93" name="Freeform 6109"/>
              <p:cNvSpPr>
                <a:spLocks/>
              </p:cNvSpPr>
              <p:nvPr userDrawn="1"/>
            </p:nvSpPr>
            <p:spPr bwMode="hidden">
              <a:xfrm>
                <a:off x="2244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94" name="Freeform 6110"/>
              <p:cNvSpPr>
                <a:spLocks/>
              </p:cNvSpPr>
              <p:nvPr userDrawn="1"/>
            </p:nvSpPr>
            <p:spPr bwMode="hidden">
              <a:xfrm>
                <a:off x="2158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95" name="Freeform 6111"/>
              <p:cNvSpPr>
                <a:spLocks/>
              </p:cNvSpPr>
              <p:nvPr userDrawn="1"/>
            </p:nvSpPr>
            <p:spPr bwMode="hidden">
              <a:xfrm>
                <a:off x="2072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96" name="Freeform 6112"/>
              <p:cNvSpPr>
                <a:spLocks/>
              </p:cNvSpPr>
              <p:nvPr userDrawn="1"/>
            </p:nvSpPr>
            <p:spPr bwMode="hidden">
              <a:xfrm>
                <a:off x="1986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97" name="Freeform 6113"/>
              <p:cNvSpPr>
                <a:spLocks/>
              </p:cNvSpPr>
              <p:nvPr userDrawn="1"/>
            </p:nvSpPr>
            <p:spPr bwMode="hidden">
              <a:xfrm>
                <a:off x="1900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98" name="Freeform 6114"/>
              <p:cNvSpPr>
                <a:spLocks/>
              </p:cNvSpPr>
              <p:nvPr userDrawn="1"/>
            </p:nvSpPr>
            <p:spPr bwMode="hidden">
              <a:xfrm>
                <a:off x="3537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99" name="Freeform 6115"/>
              <p:cNvSpPr>
                <a:spLocks/>
              </p:cNvSpPr>
              <p:nvPr userDrawn="1"/>
            </p:nvSpPr>
            <p:spPr bwMode="hidden">
              <a:xfrm>
                <a:off x="3451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00" name="Freeform 6116"/>
              <p:cNvSpPr>
                <a:spLocks/>
              </p:cNvSpPr>
              <p:nvPr userDrawn="1"/>
            </p:nvSpPr>
            <p:spPr bwMode="hidden">
              <a:xfrm>
                <a:off x="3365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02" name="Freeform 6118"/>
              <p:cNvSpPr>
                <a:spLocks/>
              </p:cNvSpPr>
              <p:nvPr userDrawn="1"/>
            </p:nvSpPr>
            <p:spPr bwMode="hidden">
              <a:xfrm>
                <a:off x="3279" y="3674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03" name="Freeform 6119"/>
              <p:cNvSpPr>
                <a:spLocks/>
              </p:cNvSpPr>
              <p:nvPr userDrawn="1"/>
            </p:nvSpPr>
            <p:spPr bwMode="hidden">
              <a:xfrm>
                <a:off x="5692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04" name="Freeform 6120"/>
              <p:cNvSpPr>
                <a:spLocks/>
              </p:cNvSpPr>
              <p:nvPr userDrawn="1"/>
            </p:nvSpPr>
            <p:spPr bwMode="hidden">
              <a:xfrm>
                <a:off x="5605" y="37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05" name="Freeform 6121"/>
              <p:cNvSpPr>
                <a:spLocks/>
              </p:cNvSpPr>
              <p:nvPr userDrawn="1"/>
            </p:nvSpPr>
            <p:spPr bwMode="hidden">
              <a:xfrm>
                <a:off x="5519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06" name="Freeform 6122"/>
              <p:cNvSpPr>
                <a:spLocks/>
              </p:cNvSpPr>
              <p:nvPr userDrawn="1"/>
            </p:nvSpPr>
            <p:spPr bwMode="hidden">
              <a:xfrm>
                <a:off x="5433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07" name="Freeform 6123"/>
              <p:cNvSpPr>
                <a:spLocks/>
              </p:cNvSpPr>
              <p:nvPr userDrawn="1"/>
            </p:nvSpPr>
            <p:spPr bwMode="hidden">
              <a:xfrm>
                <a:off x="5347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08" name="Freeform 6124"/>
              <p:cNvSpPr>
                <a:spLocks/>
              </p:cNvSpPr>
              <p:nvPr userDrawn="1"/>
            </p:nvSpPr>
            <p:spPr bwMode="hidden">
              <a:xfrm>
                <a:off x="5261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09" name="Freeform 6125"/>
              <p:cNvSpPr>
                <a:spLocks/>
              </p:cNvSpPr>
              <p:nvPr userDrawn="1"/>
            </p:nvSpPr>
            <p:spPr bwMode="hidden">
              <a:xfrm>
                <a:off x="5175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10" name="Freeform 6126"/>
              <p:cNvSpPr>
                <a:spLocks/>
              </p:cNvSpPr>
              <p:nvPr userDrawn="1"/>
            </p:nvSpPr>
            <p:spPr bwMode="hidden">
              <a:xfrm>
                <a:off x="5088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11" name="Freeform 6127"/>
              <p:cNvSpPr>
                <a:spLocks/>
              </p:cNvSpPr>
              <p:nvPr userDrawn="1"/>
            </p:nvSpPr>
            <p:spPr bwMode="hidden">
              <a:xfrm>
                <a:off x="5002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12" name="Freeform 6128"/>
              <p:cNvSpPr>
                <a:spLocks/>
              </p:cNvSpPr>
              <p:nvPr userDrawn="1"/>
            </p:nvSpPr>
            <p:spPr bwMode="hidden">
              <a:xfrm>
                <a:off x="4916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13" name="Freeform 6129"/>
              <p:cNvSpPr>
                <a:spLocks/>
              </p:cNvSpPr>
              <p:nvPr userDrawn="1"/>
            </p:nvSpPr>
            <p:spPr bwMode="hidden">
              <a:xfrm>
                <a:off x="4830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14" name="Freeform 6130"/>
              <p:cNvSpPr>
                <a:spLocks/>
              </p:cNvSpPr>
              <p:nvPr userDrawn="1"/>
            </p:nvSpPr>
            <p:spPr bwMode="hidden">
              <a:xfrm>
                <a:off x="4744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15" name="Freeform 6131"/>
              <p:cNvSpPr>
                <a:spLocks/>
              </p:cNvSpPr>
              <p:nvPr userDrawn="1"/>
            </p:nvSpPr>
            <p:spPr bwMode="hidden">
              <a:xfrm>
                <a:off x="4657" y="37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16" name="Freeform 6132"/>
              <p:cNvSpPr>
                <a:spLocks/>
              </p:cNvSpPr>
              <p:nvPr userDrawn="1"/>
            </p:nvSpPr>
            <p:spPr bwMode="hidden">
              <a:xfrm>
                <a:off x="4571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17" name="Freeform 6133"/>
              <p:cNvSpPr>
                <a:spLocks/>
              </p:cNvSpPr>
              <p:nvPr userDrawn="1"/>
            </p:nvSpPr>
            <p:spPr bwMode="hidden">
              <a:xfrm>
                <a:off x="4485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18" name="Freeform 6134"/>
              <p:cNvSpPr>
                <a:spLocks/>
              </p:cNvSpPr>
              <p:nvPr userDrawn="1"/>
            </p:nvSpPr>
            <p:spPr bwMode="hidden">
              <a:xfrm>
                <a:off x="4399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19" name="Freeform 6135"/>
              <p:cNvSpPr>
                <a:spLocks/>
              </p:cNvSpPr>
              <p:nvPr userDrawn="1"/>
            </p:nvSpPr>
            <p:spPr bwMode="hidden">
              <a:xfrm>
                <a:off x="4313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20" name="Freeform 6136"/>
              <p:cNvSpPr>
                <a:spLocks/>
              </p:cNvSpPr>
              <p:nvPr userDrawn="1"/>
            </p:nvSpPr>
            <p:spPr bwMode="hidden">
              <a:xfrm>
                <a:off x="4227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21" name="Freeform 6137"/>
              <p:cNvSpPr>
                <a:spLocks/>
              </p:cNvSpPr>
              <p:nvPr userDrawn="1"/>
            </p:nvSpPr>
            <p:spPr bwMode="hidden">
              <a:xfrm>
                <a:off x="4140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22" name="Freeform 6138"/>
              <p:cNvSpPr>
                <a:spLocks/>
              </p:cNvSpPr>
              <p:nvPr userDrawn="1"/>
            </p:nvSpPr>
            <p:spPr bwMode="hidden">
              <a:xfrm>
                <a:off x="4054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23" name="Freeform 6139"/>
              <p:cNvSpPr>
                <a:spLocks/>
              </p:cNvSpPr>
              <p:nvPr userDrawn="1"/>
            </p:nvSpPr>
            <p:spPr bwMode="hidden">
              <a:xfrm>
                <a:off x="3968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24" name="Freeform 6140"/>
              <p:cNvSpPr>
                <a:spLocks/>
              </p:cNvSpPr>
              <p:nvPr userDrawn="1"/>
            </p:nvSpPr>
            <p:spPr bwMode="hidden">
              <a:xfrm>
                <a:off x="3882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25" name="Freeform 6141"/>
              <p:cNvSpPr>
                <a:spLocks/>
              </p:cNvSpPr>
              <p:nvPr userDrawn="1"/>
            </p:nvSpPr>
            <p:spPr bwMode="hidden">
              <a:xfrm>
                <a:off x="3796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26" name="Freeform 6142"/>
              <p:cNvSpPr>
                <a:spLocks/>
              </p:cNvSpPr>
              <p:nvPr userDrawn="1"/>
            </p:nvSpPr>
            <p:spPr bwMode="hidden">
              <a:xfrm>
                <a:off x="3709" y="37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27" name="Freeform 6143"/>
              <p:cNvSpPr>
                <a:spLocks/>
              </p:cNvSpPr>
              <p:nvPr userDrawn="1"/>
            </p:nvSpPr>
            <p:spPr bwMode="hidden">
              <a:xfrm>
                <a:off x="3623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52" name="Freeform 6144"/>
              <p:cNvSpPr>
                <a:spLocks/>
              </p:cNvSpPr>
              <p:nvPr userDrawn="1"/>
            </p:nvSpPr>
            <p:spPr bwMode="hidden">
              <a:xfrm>
                <a:off x="1813" y="37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53" name="Freeform 6145"/>
              <p:cNvSpPr>
                <a:spLocks/>
              </p:cNvSpPr>
              <p:nvPr userDrawn="1"/>
            </p:nvSpPr>
            <p:spPr bwMode="hidden">
              <a:xfrm>
                <a:off x="1727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54" name="Freeform 6146"/>
              <p:cNvSpPr>
                <a:spLocks/>
              </p:cNvSpPr>
              <p:nvPr userDrawn="1"/>
            </p:nvSpPr>
            <p:spPr bwMode="hidden">
              <a:xfrm>
                <a:off x="1641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55" name="Freeform 6147"/>
              <p:cNvSpPr>
                <a:spLocks/>
              </p:cNvSpPr>
              <p:nvPr userDrawn="1"/>
            </p:nvSpPr>
            <p:spPr bwMode="hidden">
              <a:xfrm>
                <a:off x="1555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56" name="Freeform 6148"/>
              <p:cNvSpPr>
                <a:spLocks/>
              </p:cNvSpPr>
              <p:nvPr userDrawn="1"/>
            </p:nvSpPr>
            <p:spPr bwMode="hidden">
              <a:xfrm>
                <a:off x="1469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57" name="Freeform 6149"/>
              <p:cNvSpPr>
                <a:spLocks/>
              </p:cNvSpPr>
              <p:nvPr userDrawn="1"/>
            </p:nvSpPr>
            <p:spPr bwMode="hidden">
              <a:xfrm>
                <a:off x="1383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58" name="Freeform 6150"/>
              <p:cNvSpPr>
                <a:spLocks/>
              </p:cNvSpPr>
              <p:nvPr userDrawn="1"/>
            </p:nvSpPr>
            <p:spPr bwMode="hidden">
              <a:xfrm>
                <a:off x="1296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59" name="Freeform 6151"/>
              <p:cNvSpPr>
                <a:spLocks/>
              </p:cNvSpPr>
              <p:nvPr userDrawn="1"/>
            </p:nvSpPr>
            <p:spPr bwMode="hidden">
              <a:xfrm>
                <a:off x="1210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60" name="Freeform 6152"/>
              <p:cNvSpPr>
                <a:spLocks/>
              </p:cNvSpPr>
              <p:nvPr userDrawn="1"/>
            </p:nvSpPr>
            <p:spPr bwMode="hidden">
              <a:xfrm>
                <a:off x="1124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61" name="Freeform 6153"/>
              <p:cNvSpPr>
                <a:spLocks/>
              </p:cNvSpPr>
              <p:nvPr userDrawn="1"/>
            </p:nvSpPr>
            <p:spPr bwMode="hidden">
              <a:xfrm>
                <a:off x="1038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62" name="Freeform 6154"/>
              <p:cNvSpPr>
                <a:spLocks/>
              </p:cNvSpPr>
              <p:nvPr userDrawn="1"/>
            </p:nvSpPr>
            <p:spPr bwMode="hidden">
              <a:xfrm>
                <a:off x="952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63" name="Freeform 6155"/>
              <p:cNvSpPr>
                <a:spLocks/>
              </p:cNvSpPr>
              <p:nvPr userDrawn="1"/>
            </p:nvSpPr>
            <p:spPr bwMode="hidden">
              <a:xfrm>
                <a:off x="865" y="37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64" name="Freeform 6156"/>
              <p:cNvSpPr>
                <a:spLocks/>
              </p:cNvSpPr>
              <p:nvPr userDrawn="1"/>
            </p:nvSpPr>
            <p:spPr bwMode="hidden">
              <a:xfrm>
                <a:off x="779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65" name="Freeform 6157"/>
              <p:cNvSpPr>
                <a:spLocks/>
              </p:cNvSpPr>
              <p:nvPr userDrawn="1"/>
            </p:nvSpPr>
            <p:spPr bwMode="hidden">
              <a:xfrm>
                <a:off x="693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66" name="Freeform 6158"/>
              <p:cNvSpPr>
                <a:spLocks/>
              </p:cNvSpPr>
              <p:nvPr userDrawn="1"/>
            </p:nvSpPr>
            <p:spPr bwMode="hidden">
              <a:xfrm>
                <a:off x="607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67" name="Freeform 6159"/>
              <p:cNvSpPr>
                <a:spLocks/>
              </p:cNvSpPr>
              <p:nvPr userDrawn="1"/>
            </p:nvSpPr>
            <p:spPr bwMode="hidden">
              <a:xfrm>
                <a:off x="521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68" name="Freeform 6160"/>
              <p:cNvSpPr>
                <a:spLocks/>
              </p:cNvSpPr>
              <p:nvPr userDrawn="1"/>
            </p:nvSpPr>
            <p:spPr bwMode="hidden">
              <a:xfrm>
                <a:off x="435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69" name="Freeform 6161"/>
              <p:cNvSpPr>
                <a:spLocks/>
              </p:cNvSpPr>
              <p:nvPr userDrawn="1"/>
            </p:nvSpPr>
            <p:spPr bwMode="hidden">
              <a:xfrm>
                <a:off x="348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0" name="Freeform 6162"/>
              <p:cNvSpPr>
                <a:spLocks/>
              </p:cNvSpPr>
              <p:nvPr userDrawn="1"/>
            </p:nvSpPr>
            <p:spPr bwMode="hidden">
              <a:xfrm>
                <a:off x="262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1" name="Freeform 6163"/>
              <p:cNvSpPr>
                <a:spLocks/>
              </p:cNvSpPr>
              <p:nvPr userDrawn="1"/>
            </p:nvSpPr>
            <p:spPr bwMode="hidden">
              <a:xfrm>
                <a:off x="176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2" name="Freeform 6164"/>
              <p:cNvSpPr>
                <a:spLocks/>
              </p:cNvSpPr>
              <p:nvPr userDrawn="1"/>
            </p:nvSpPr>
            <p:spPr bwMode="hidden">
              <a:xfrm>
                <a:off x="90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3" name="Freeform 6165"/>
              <p:cNvSpPr>
                <a:spLocks/>
              </p:cNvSpPr>
              <p:nvPr userDrawn="1"/>
            </p:nvSpPr>
            <p:spPr bwMode="hidden">
              <a:xfrm>
                <a:off x="7" y="3760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4" name="Freeform 6166"/>
              <p:cNvSpPr>
                <a:spLocks/>
              </p:cNvSpPr>
              <p:nvPr userDrawn="1"/>
            </p:nvSpPr>
            <p:spPr bwMode="hidden">
              <a:xfrm>
                <a:off x="2675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5" name="Freeform 6167"/>
              <p:cNvSpPr>
                <a:spLocks/>
              </p:cNvSpPr>
              <p:nvPr userDrawn="1"/>
            </p:nvSpPr>
            <p:spPr bwMode="hidden">
              <a:xfrm>
                <a:off x="2589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6" name="Freeform 6168"/>
              <p:cNvSpPr>
                <a:spLocks/>
              </p:cNvSpPr>
              <p:nvPr userDrawn="1"/>
            </p:nvSpPr>
            <p:spPr bwMode="hidden">
              <a:xfrm>
                <a:off x="2503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7" name="Freeform 6169"/>
              <p:cNvSpPr>
                <a:spLocks/>
              </p:cNvSpPr>
              <p:nvPr userDrawn="1"/>
            </p:nvSpPr>
            <p:spPr bwMode="hidden">
              <a:xfrm>
                <a:off x="2417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8" name="Freeform 6170"/>
              <p:cNvSpPr>
                <a:spLocks/>
              </p:cNvSpPr>
              <p:nvPr userDrawn="1"/>
            </p:nvSpPr>
            <p:spPr bwMode="hidden">
              <a:xfrm>
                <a:off x="2331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9" name="Freeform 6171"/>
              <p:cNvSpPr>
                <a:spLocks/>
              </p:cNvSpPr>
              <p:nvPr userDrawn="1"/>
            </p:nvSpPr>
            <p:spPr bwMode="hidden">
              <a:xfrm>
                <a:off x="2244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80" name="Freeform 6172"/>
              <p:cNvSpPr>
                <a:spLocks/>
              </p:cNvSpPr>
              <p:nvPr userDrawn="1"/>
            </p:nvSpPr>
            <p:spPr bwMode="hidden">
              <a:xfrm>
                <a:off x="2158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81" name="Freeform 6173"/>
              <p:cNvSpPr>
                <a:spLocks/>
              </p:cNvSpPr>
              <p:nvPr userDrawn="1"/>
            </p:nvSpPr>
            <p:spPr bwMode="hidden">
              <a:xfrm>
                <a:off x="2072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82" name="Freeform 6174"/>
              <p:cNvSpPr>
                <a:spLocks/>
              </p:cNvSpPr>
              <p:nvPr userDrawn="1"/>
            </p:nvSpPr>
            <p:spPr bwMode="hidden">
              <a:xfrm>
                <a:off x="1986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83" name="Freeform 6175"/>
              <p:cNvSpPr>
                <a:spLocks/>
              </p:cNvSpPr>
              <p:nvPr userDrawn="1"/>
            </p:nvSpPr>
            <p:spPr bwMode="hidden">
              <a:xfrm>
                <a:off x="1900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84" name="Freeform 6176"/>
              <p:cNvSpPr>
                <a:spLocks/>
              </p:cNvSpPr>
              <p:nvPr userDrawn="1"/>
            </p:nvSpPr>
            <p:spPr bwMode="hidden">
              <a:xfrm>
                <a:off x="3537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85" name="Freeform 6177"/>
              <p:cNvSpPr>
                <a:spLocks/>
              </p:cNvSpPr>
              <p:nvPr userDrawn="1"/>
            </p:nvSpPr>
            <p:spPr bwMode="hidden">
              <a:xfrm>
                <a:off x="3451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86" name="Freeform 6178"/>
              <p:cNvSpPr>
                <a:spLocks/>
              </p:cNvSpPr>
              <p:nvPr userDrawn="1"/>
            </p:nvSpPr>
            <p:spPr bwMode="hidden">
              <a:xfrm>
                <a:off x="3192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87" name="Freeform 6179"/>
              <p:cNvSpPr>
                <a:spLocks/>
              </p:cNvSpPr>
              <p:nvPr userDrawn="1"/>
            </p:nvSpPr>
            <p:spPr bwMode="hidden">
              <a:xfrm>
                <a:off x="3106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88" name="Freeform 6180"/>
              <p:cNvSpPr>
                <a:spLocks/>
              </p:cNvSpPr>
              <p:nvPr userDrawn="1"/>
            </p:nvSpPr>
            <p:spPr bwMode="hidden">
              <a:xfrm>
                <a:off x="3020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89" name="Freeform 6181"/>
              <p:cNvSpPr>
                <a:spLocks/>
              </p:cNvSpPr>
              <p:nvPr userDrawn="1"/>
            </p:nvSpPr>
            <p:spPr bwMode="hidden">
              <a:xfrm>
                <a:off x="2934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90" name="Freeform 6182"/>
              <p:cNvSpPr>
                <a:spLocks/>
              </p:cNvSpPr>
              <p:nvPr userDrawn="1"/>
            </p:nvSpPr>
            <p:spPr bwMode="hidden">
              <a:xfrm>
                <a:off x="2848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91" name="Freeform 6183"/>
              <p:cNvSpPr>
                <a:spLocks/>
              </p:cNvSpPr>
              <p:nvPr userDrawn="1"/>
            </p:nvSpPr>
            <p:spPr bwMode="hidden">
              <a:xfrm>
                <a:off x="2761" y="3760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92" name="Freeform 6184"/>
              <p:cNvSpPr>
                <a:spLocks/>
              </p:cNvSpPr>
              <p:nvPr userDrawn="1"/>
            </p:nvSpPr>
            <p:spPr bwMode="hidden">
              <a:xfrm>
                <a:off x="3365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93" name="Freeform 6185"/>
              <p:cNvSpPr>
                <a:spLocks/>
              </p:cNvSpPr>
              <p:nvPr userDrawn="1"/>
            </p:nvSpPr>
            <p:spPr bwMode="hidden">
              <a:xfrm>
                <a:off x="3279" y="3760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94" name="Freeform 6186"/>
              <p:cNvSpPr>
                <a:spLocks/>
              </p:cNvSpPr>
              <p:nvPr userDrawn="1"/>
            </p:nvSpPr>
            <p:spPr bwMode="hidden">
              <a:xfrm>
                <a:off x="5692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95" name="Freeform 6187"/>
              <p:cNvSpPr>
                <a:spLocks/>
              </p:cNvSpPr>
              <p:nvPr userDrawn="1"/>
            </p:nvSpPr>
            <p:spPr bwMode="hidden">
              <a:xfrm>
                <a:off x="5605" y="38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96" name="Freeform 6188"/>
              <p:cNvSpPr>
                <a:spLocks/>
              </p:cNvSpPr>
              <p:nvPr userDrawn="1"/>
            </p:nvSpPr>
            <p:spPr bwMode="hidden">
              <a:xfrm>
                <a:off x="5519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97" name="Freeform 6189"/>
              <p:cNvSpPr>
                <a:spLocks/>
              </p:cNvSpPr>
              <p:nvPr userDrawn="1"/>
            </p:nvSpPr>
            <p:spPr bwMode="hidden">
              <a:xfrm>
                <a:off x="5433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98" name="Freeform 6190"/>
              <p:cNvSpPr>
                <a:spLocks/>
              </p:cNvSpPr>
              <p:nvPr userDrawn="1"/>
            </p:nvSpPr>
            <p:spPr bwMode="hidden">
              <a:xfrm>
                <a:off x="5347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99" name="Freeform 6191"/>
              <p:cNvSpPr>
                <a:spLocks/>
              </p:cNvSpPr>
              <p:nvPr userDrawn="1"/>
            </p:nvSpPr>
            <p:spPr bwMode="hidden">
              <a:xfrm>
                <a:off x="5261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0" name="Freeform 6192"/>
              <p:cNvSpPr>
                <a:spLocks/>
              </p:cNvSpPr>
              <p:nvPr userDrawn="1"/>
            </p:nvSpPr>
            <p:spPr bwMode="hidden">
              <a:xfrm>
                <a:off x="5175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1" name="Freeform 6193"/>
              <p:cNvSpPr>
                <a:spLocks/>
              </p:cNvSpPr>
              <p:nvPr userDrawn="1"/>
            </p:nvSpPr>
            <p:spPr bwMode="hidden">
              <a:xfrm>
                <a:off x="5088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2" name="Freeform 6194"/>
              <p:cNvSpPr>
                <a:spLocks/>
              </p:cNvSpPr>
              <p:nvPr userDrawn="1"/>
            </p:nvSpPr>
            <p:spPr bwMode="hidden">
              <a:xfrm>
                <a:off x="5002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3" name="Freeform 6195"/>
              <p:cNvSpPr>
                <a:spLocks/>
              </p:cNvSpPr>
              <p:nvPr userDrawn="1"/>
            </p:nvSpPr>
            <p:spPr bwMode="hidden">
              <a:xfrm>
                <a:off x="4916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4" name="Freeform 6196"/>
              <p:cNvSpPr>
                <a:spLocks/>
              </p:cNvSpPr>
              <p:nvPr userDrawn="1"/>
            </p:nvSpPr>
            <p:spPr bwMode="hidden">
              <a:xfrm>
                <a:off x="4830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5" name="Freeform 6197"/>
              <p:cNvSpPr>
                <a:spLocks/>
              </p:cNvSpPr>
              <p:nvPr userDrawn="1"/>
            </p:nvSpPr>
            <p:spPr bwMode="hidden">
              <a:xfrm>
                <a:off x="4744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6" name="Freeform 6198"/>
              <p:cNvSpPr>
                <a:spLocks/>
              </p:cNvSpPr>
              <p:nvPr userDrawn="1"/>
            </p:nvSpPr>
            <p:spPr bwMode="hidden">
              <a:xfrm>
                <a:off x="4657" y="38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7" name="Freeform 6199"/>
              <p:cNvSpPr>
                <a:spLocks/>
              </p:cNvSpPr>
              <p:nvPr userDrawn="1"/>
            </p:nvSpPr>
            <p:spPr bwMode="hidden">
              <a:xfrm>
                <a:off x="4571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8" name="Freeform 6200"/>
              <p:cNvSpPr>
                <a:spLocks/>
              </p:cNvSpPr>
              <p:nvPr userDrawn="1"/>
            </p:nvSpPr>
            <p:spPr bwMode="hidden">
              <a:xfrm>
                <a:off x="4485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9" name="Freeform 6201"/>
              <p:cNvSpPr>
                <a:spLocks/>
              </p:cNvSpPr>
              <p:nvPr userDrawn="1"/>
            </p:nvSpPr>
            <p:spPr bwMode="hidden">
              <a:xfrm>
                <a:off x="4399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0" name="Freeform 6202"/>
              <p:cNvSpPr>
                <a:spLocks/>
              </p:cNvSpPr>
              <p:nvPr userDrawn="1"/>
            </p:nvSpPr>
            <p:spPr bwMode="hidden">
              <a:xfrm>
                <a:off x="4313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1" name="Freeform 6203"/>
              <p:cNvSpPr>
                <a:spLocks/>
              </p:cNvSpPr>
              <p:nvPr userDrawn="1"/>
            </p:nvSpPr>
            <p:spPr bwMode="hidden">
              <a:xfrm>
                <a:off x="4227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2" name="Freeform 6204"/>
              <p:cNvSpPr>
                <a:spLocks/>
              </p:cNvSpPr>
              <p:nvPr userDrawn="1"/>
            </p:nvSpPr>
            <p:spPr bwMode="hidden">
              <a:xfrm>
                <a:off x="4140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3" name="Freeform 6205"/>
              <p:cNvSpPr>
                <a:spLocks/>
              </p:cNvSpPr>
              <p:nvPr userDrawn="1"/>
            </p:nvSpPr>
            <p:spPr bwMode="hidden">
              <a:xfrm>
                <a:off x="4054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4" name="Freeform 6206"/>
              <p:cNvSpPr>
                <a:spLocks/>
              </p:cNvSpPr>
              <p:nvPr userDrawn="1"/>
            </p:nvSpPr>
            <p:spPr bwMode="hidden">
              <a:xfrm>
                <a:off x="3968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5" name="Freeform 6207"/>
              <p:cNvSpPr>
                <a:spLocks/>
              </p:cNvSpPr>
              <p:nvPr userDrawn="1"/>
            </p:nvSpPr>
            <p:spPr bwMode="hidden">
              <a:xfrm>
                <a:off x="3882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6" name="Freeform 6208"/>
              <p:cNvSpPr>
                <a:spLocks/>
              </p:cNvSpPr>
              <p:nvPr userDrawn="1"/>
            </p:nvSpPr>
            <p:spPr bwMode="hidden">
              <a:xfrm>
                <a:off x="3796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7" name="Freeform 6209"/>
              <p:cNvSpPr>
                <a:spLocks/>
              </p:cNvSpPr>
              <p:nvPr userDrawn="1"/>
            </p:nvSpPr>
            <p:spPr bwMode="hidden">
              <a:xfrm>
                <a:off x="3709" y="38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8" name="Freeform 6210"/>
              <p:cNvSpPr>
                <a:spLocks/>
              </p:cNvSpPr>
              <p:nvPr userDrawn="1"/>
            </p:nvSpPr>
            <p:spPr bwMode="hidden">
              <a:xfrm>
                <a:off x="3623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9" name="Freeform 6211"/>
              <p:cNvSpPr>
                <a:spLocks/>
              </p:cNvSpPr>
              <p:nvPr userDrawn="1"/>
            </p:nvSpPr>
            <p:spPr bwMode="hidden">
              <a:xfrm>
                <a:off x="1813" y="38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0" name="Freeform 6212"/>
              <p:cNvSpPr>
                <a:spLocks/>
              </p:cNvSpPr>
              <p:nvPr userDrawn="1"/>
            </p:nvSpPr>
            <p:spPr bwMode="hidden">
              <a:xfrm>
                <a:off x="1727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1" name="Freeform 6213"/>
              <p:cNvSpPr>
                <a:spLocks/>
              </p:cNvSpPr>
              <p:nvPr userDrawn="1"/>
            </p:nvSpPr>
            <p:spPr bwMode="hidden">
              <a:xfrm>
                <a:off x="1641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2" name="Freeform 6214"/>
              <p:cNvSpPr>
                <a:spLocks/>
              </p:cNvSpPr>
              <p:nvPr userDrawn="1"/>
            </p:nvSpPr>
            <p:spPr bwMode="hidden">
              <a:xfrm>
                <a:off x="1555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3" name="Freeform 6215"/>
              <p:cNvSpPr>
                <a:spLocks/>
              </p:cNvSpPr>
              <p:nvPr userDrawn="1"/>
            </p:nvSpPr>
            <p:spPr bwMode="hidden">
              <a:xfrm>
                <a:off x="1469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4" name="Freeform 6216"/>
              <p:cNvSpPr>
                <a:spLocks/>
              </p:cNvSpPr>
              <p:nvPr userDrawn="1"/>
            </p:nvSpPr>
            <p:spPr bwMode="hidden">
              <a:xfrm>
                <a:off x="1383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5" name="Freeform 6217"/>
              <p:cNvSpPr>
                <a:spLocks/>
              </p:cNvSpPr>
              <p:nvPr userDrawn="1"/>
            </p:nvSpPr>
            <p:spPr bwMode="hidden">
              <a:xfrm>
                <a:off x="1296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6" name="Freeform 6218"/>
              <p:cNvSpPr>
                <a:spLocks/>
              </p:cNvSpPr>
              <p:nvPr userDrawn="1"/>
            </p:nvSpPr>
            <p:spPr bwMode="hidden">
              <a:xfrm>
                <a:off x="1210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7" name="Freeform 6219"/>
              <p:cNvSpPr>
                <a:spLocks/>
              </p:cNvSpPr>
              <p:nvPr userDrawn="1"/>
            </p:nvSpPr>
            <p:spPr bwMode="hidden">
              <a:xfrm>
                <a:off x="1124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8" name="Freeform 6220"/>
              <p:cNvSpPr>
                <a:spLocks/>
              </p:cNvSpPr>
              <p:nvPr userDrawn="1"/>
            </p:nvSpPr>
            <p:spPr bwMode="hidden">
              <a:xfrm>
                <a:off x="1038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9" name="Freeform 6221"/>
              <p:cNvSpPr>
                <a:spLocks/>
              </p:cNvSpPr>
              <p:nvPr userDrawn="1"/>
            </p:nvSpPr>
            <p:spPr bwMode="hidden">
              <a:xfrm>
                <a:off x="952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0" name="Freeform 6222"/>
              <p:cNvSpPr>
                <a:spLocks/>
              </p:cNvSpPr>
              <p:nvPr userDrawn="1"/>
            </p:nvSpPr>
            <p:spPr bwMode="hidden">
              <a:xfrm>
                <a:off x="865" y="38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1" name="Freeform 6223"/>
              <p:cNvSpPr>
                <a:spLocks/>
              </p:cNvSpPr>
              <p:nvPr userDrawn="1"/>
            </p:nvSpPr>
            <p:spPr bwMode="hidden">
              <a:xfrm>
                <a:off x="779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2" name="Freeform 6224"/>
              <p:cNvSpPr>
                <a:spLocks/>
              </p:cNvSpPr>
              <p:nvPr userDrawn="1"/>
            </p:nvSpPr>
            <p:spPr bwMode="hidden">
              <a:xfrm>
                <a:off x="693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3" name="Freeform 6225"/>
              <p:cNvSpPr>
                <a:spLocks/>
              </p:cNvSpPr>
              <p:nvPr userDrawn="1"/>
            </p:nvSpPr>
            <p:spPr bwMode="hidden">
              <a:xfrm>
                <a:off x="607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4" name="Freeform 6226"/>
              <p:cNvSpPr>
                <a:spLocks/>
              </p:cNvSpPr>
              <p:nvPr userDrawn="1"/>
            </p:nvSpPr>
            <p:spPr bwMode="hidden">
              <a:xfrm>
                <a:off x="521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5" name="Freeform 6227"/>
              <p:cNvSpPr>
                <a:spLocks/>
              </p:cNvSpPr>
              <p:nvPr userDrawn="1"/>
            </p:nvSpPr>
            <p:spPr bwMode="hidden">
              <a:xfrm>
                <a:off x="435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6" name="Freeform 6228"/>
              <p:cNvSpPr>
                <a:spLocks/>
              </p:cNvSpPr>
              <p:nvPr userDrawn="1"/>
            </p:nvSpPr>
            <p:spPr bwMode="hidden">
              <a:xfrm>
                <a:off x="348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7" name="Freeform 6229"/>
              <p:cNvSpPr>
                <a:spLocks/>
              </p:cNvSpPr>
              <p:nvPr userDrawn="1"/>
            </p:nvSpPr>
            <p:spPr bwMode="hidden">
              <a:xfrm>
                <a:off x="262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8" name="Freeform 6230"/>
              <p:cNvSpPr>
                <a:spLocks/>
              </p:cNvSpPr>
              <p:nvPr userDrawn="1"/>
            </p:nvSpPr>
            <p:spPr bwMode="hidden">
              <a:xfrm>
                <a:off x="176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9" name="Freeform 6231"/>
              <p:cNvSpPr>
                <a:spLocks/>
              </p:cNvSpPr>
              <p:nvPr userDrawn="1"/>
            </p:nvSpPr>
            <p:spPr bwMode="hidden">
              <a:xfrm>
                <a:off x="90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40" name="Freeform 6232"/>
              <p:cNvSpPr>
                <a:spLocks/>
              </p:cNvSpPr>
              <p:nvPr userDrawn="1"/>
            </p:nvSpPr>
            <p:spPr bwMode="hidden">
              <a:xfrm>
                <a:off x="7" y="3846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41" name="Freeform 6233"/>
              <p:cNvSpPr>
                <a:spLocks/>
              </p:cNvSpPr>
              <p:nvPr userDrawn="1"/>
            </p:nvSpPr>
            <p:spPr bwMode="hidden">
              <a:xfrm>
                <a:off x="1900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42" name="Freeform 6234"/>
              <p:cNvSpPr>
                <a:spLocks/>
              </p:cNvSpPr>
              <p:nvPr userDrawn="1"/>
            </p:nvSpPr>
            <p:spPr bwMode="hidden">
              <a:xfrm>
                <a:off x="3537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43" name="Freeform 6235"/>
              <p:cNvSpPr>
                <a:spLocks/>
              </p:cNvSpPr>
              <p:nvPr userDrawn="1"/>
            </p:nvSpPr>
            <p:spPr bwMode="hidden">
              <a:xfrm>
                <a:off x="3451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44" name="Freeform 6236"/>
              <p:cNvSpPr>
                <a:spLocks/>
              </p:cNvSpPr>
              <p:nvPr userDrawn="1"/>
            </p:nvSpPr>
            <p:spPr bwMode="hidden">
              <a:xfrm>
                <a:off x="3192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45" name="Freeform 6237"/>
              <p:cNvSpPr>
                <a:spLocks/>
              </p:cNvSpPr>
              <p:nvPr userDrawn="1"/>
            </p:nvSpPr>
            <p:spPr bwMode="hidden">
              <a:xfrm>
                <a:off x="3106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46" name="Freeform 6238"/>
              <p:cNvSpPr>
                <a:spLocks/>
              </p:cNvSpPr>
              <p:nvPr userDrawn="1"/>
            </p:nvSpPr>
            <p:spPr bwMode="hidden">
              <a:xfrm>
                <a:off x="3020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47" name="Freeform 6239"/>
              <p:cNvSpPr>
                <a:spLocks/>
              </p:cNvSpPr>
              <p:nvPr userDrawn="1"/>
            </p:nvSpPr>
            <p:spPr bwMode="hidden">
              <a:xfrm>
                <a:off x="2934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48" name="Freeform 6240"/>
              <p:cNvSpPr>
                <a:spLocks/>
              </p:cNvSpPr>
              <p:nvPr userDrawn="1"/>
            </p:nvSpPr>
            <p:spPr bwMode="hidden">
              <a:xfrm>
                <a:off x="2848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49" name="Freeform 6241"/>
              <p:cNvSpPr>
                <a:spLocks/>
              </p:cNvSpPr>
              <p:nvPr userDrawn="1"/>
            </p:nvSpPr>
            <p:spPr bwMode="hidden">
              <a:xfrm>
                <a:off x="2761" y="3846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0" name="Freeform 6242"/>
              <p:cNvSpPr>
                <a:spLocks/>
              </p:cNvSpPr>
              <p:nvPr userDrawn="1"/>
            </p:nvSpPr>
            <p:spPr bwMode="hidden">
              <a:xfrm>
                <a:off x="2675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1" name="Freeform 6243"/>
              <p:cNvSpPr>
                <a:spLocks/>
              </p:cNvSpPr>
              <p:nvPr userDrawn="1"/>
            </p:nvSpPr>
            <p:spPr bwMode="hidden">
              <a:xfrm>
                <a:off x="2589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2" name="Freeform 6244"/>
              <p:cNvSpPr>
                <a:spLocks/>
              </p:cNvSpPr>
              <p:nvPr userDrawn="1"/>
            </p:nvSpPr>
            <p:spPr bwMode="hidden">
              <a:xfrm>
                <a:off x="2503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3" name="Freeform 6245"/>
              <p:cNvSpPr>
                <a:spLocks/>
              </p:cNvSpPr>
              <p:nvPr userDrawn="1"/>
            </p:nvSpPr>
            <p:spPr bwMode="hidden">
              <a:xfrm>
                <a:off x="2417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4" name="Freeform 6246"/>
              <p:cNvSpPr>
                <a:spLocks/>
              </p:cNvSpPr>
              <p:nvPr userDrawn="1"/>
            </p:nvSpPr>
            <p:spPr bwMode="hidden">
              <a:xfrm>
                <a:off x="2331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5" name="Freeform 6247"/>
              <p:cNvSpPr>
                <a:spLocks/>
              </p:cNvSpPr>
              <p:nvPr userDrawn="1"/>
            </p:nvSpPr>
            <p:spPr bwMode="hidden">
              <a:xfrm>
                <a:off x="2244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6" name="Freeform 6248"/>
              <p:cNvSpPr>
                <a:spLocks/>
              </p:cNvSpPr>
              <p:nvPr userDrawn="1"/>
            </p:nvSpPr>
            <p:spPr bwMode="hidden">
              <a:xfrm>
                <a:off x="2158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7" name="Freeform 6249"/>
              <p:cNvSpPr>
                <a:spLocks/>
              </p:cNvSpPr>
              <p:nvPr userDrawn="1"/>
            </p:nvSpPr>
            <p:spPr bwMode="hidden">
              <a:xfrm>
                <a:off x="2072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8" name="Freeform 6250"/>
              <p:cNvSpPr>
                <a:spLocks/>
              </p:cNvSpPr>
              <p:nvPr userDrawn="1"/>
            </p:nvSpPr>
            <p:spPr bwMode="hidden">
              <a:xfrm>
                <a:off x="1986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9" name="Freeform 6251"/>
              <p:cNvSpPr>
                <a:spLocks/>
              </p:cNvSpPr>
              <p:nvPr userDrawn="1"/>
            </p:nvSpPr>
            <p:spPr bwMode="hidden">
              <a:xfrm>
                <a:off x="3365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60" name="Freeform 6252"/>
              <p:cNvSpPr>
                <a:spLocks/>
              </p:cNvSpPr>
              <p:nvPr userDrawn="1"/>
            </p:nvSpPr>
            <p:spPr bwMode="hidden">
              <a:xfrm>
                <a:off x="3279" y="3846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61" name="Freeform 6253"/>
              <p:cNvSpPr>
                <a:spLocks/>
              </p:cNvSpPr>
              <p:nvPr userDrawn="1"/>
            </p:nvSpPr>
            <p:spPr bwMode="hidden">
              <a:xfrm>
                <a:off x="5692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62" name="Freeform 6254"/>
              <p:cNvSpPr>
                <a:spLocks/>
              </p:cNvSpPr>
              <p:nvPr userDrawn="1"/>
            </p:nvSpPr>
            <p:spPr bwMode="hidden">
              <a:xfrm>
                <a:off x="5605" y="39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63" name="Freeform 6255"/>
              <p:cNvSpPr>
                <a:spLocks/>
              </p:cNvSpPr>
              <p:nvPr userDrawn="1"/>
            </p:nvSpPr>
            <p:spPr bwMode="hidden">
              <a:xfrm>
                <a:off x="5519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64" name="Freeform 6256"/>
              <p:cNvSpPr>
                <a:spLocks/>
              </p:cNvSpPr>
              <p:nvPr userDrawn="1"/>
            </p:nvSpPr>
            <p:spPr bwMode="hidden">
              <a:xfrm>
                <a:off x="5433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65" name="Freeform 6257"/>
              <p:cNvSpPr>
                <a:spLocks/>
              </p:cNvSpPr>
              <p:nvPr userDrawn="1"/>
            </p:nvSpPr>
            <p:spPr bwMode="hidden">
              <a:xfrm>
                <a:off x="5347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66" name="Freeform 6258"/>
              <p:cNvSpPr>
                <a:spLocks/>
              </p:cNvSpPr>
              <p:nvPr userDrawn="1"/>
            </p:nvSpPr>
            <p:spPr bwMode="hidden">
              <a:xfrm>
                <a:off x="5261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67" name="Freeform 6259"/>
              <p:cNvSpPr>
                <a:spLocks/>
              </p:cNvSpPr>
              <p:nvPr userDrawn="1"/>
            </p:nvSpPr>
            <p:spPr bwMode="hidden">
              <a:xfrm>
                <a:off x="5175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68" name="Freeform 6260"/>
              <p:cNvSpPr>
                <a:spLocks/>
              </p:cNvSpPr>
              <p:nvPr userDrawn="1"/>
            </p:nvSpPr>
            <p:spPr bwMode="hidden">
              <a:xfrm>
                <a:off x="5088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69" name="Freeform 6261"/>
              <p:cNvSpPr>
                <a:spLocks/>
              </p:cNvSpPr>
              <p:nvPr userDrawn="1"/>
            </p:nvSpPr>
            <p:spPr bwMode="hidden">
              <a:xfrm>
                <a:off x="5002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70" name="Freeform 6262"/>
              <p:cNvSpPr>
                <a:spLocks/>
              </p:cNvSpPr>
              <p:nvPr userDrawn="1"/>
            </p:nvSpPr>
            <p:spPr bwMode="hidden">
              <a:xfrm>
                <a:off x="4916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71" name="Freeform 6263"/>
              <p:cNvSpPr>
                <a:spLocks/>
              </p:cNvSpPr>
              <p:nvPr userDrawn="1"/>
            </p:nvSpPr>
            <p:spPr bwMode="hidden">
              <a:xfrm>
                <a:off x="4830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72" name="Freeform 6264"/>
              <p:cNvSpPr>
                <a:spLocks/>
              </p:cNvSpPr>
              <p:nvPr userDrawn="1"/>
            </p:nvSpPr>
            <p:spPr bwMode="hidden">
              <a:xfrm>
                <a:off x="4744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73" name="Freeform 6265"/>
              <p:cNvSpPr>
                <a:spLocks/>
              </p:cNvSpPr>
              <p:nvPr userDrawn="1"/>
            </p:nvSpPr>
            <p:spPr bwMode="hidden">
              <a:xfrm>
                <a:off x="4657" y="39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74" name="Freeform 6266"/>
              <p:cNvSpPr>
                <a:spLocks/>
              </p:cNvSpPr>
              <p:nvPr userDrawn="1"/>
            </p:nvSpPr>
            <p:spPr bwMode="hidden">
              <a:xfrm>
                <a:off x="4571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75" name="Freeform 6267"/>
              <p:cNvSpPr>
                <a:spLocks/>
              </p:cNvSpPr>
              <p:nvPr userDrawn="1"/>
            </p:nvSpPr>
            <p:spPr bwMode="hidden">
              <a:xfrm>
                <a:off x="4485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76" name="Freeform 6268"/>
              <p:cNvSpPr>
                <a:spLocks/>
              </p:cNvSpPr>
              <p:nvPr userDrawn="1"/>
            </p:nvSpPr>
            <p:spPr bwMode="hidden">
              <a:xfrm>
                <a:off x="4399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77" name="Freeform 6269"/>
              <p:cNvSpPr>
                <a:spLocks/>
              </p:cNvSpPr>
              <p:nvPr userDrawn="1"/>
            </p:nvSpPr>
            <p:spPr bwMode="hidden">
              <a:xfrm>
                <a:off x="4313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78" name="Freeform 6270"/>
              <p:cNvSpPr>
                <a:spLocks/>
              </p:cNvSpPr>
              <p:nvPr userDrawn="1"/>
            </p:nvSpPr>
            <p:spPr bwMode="hidden">
              <a:xfrm>
                <a:off x="4227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79" name="Freeform 6271"/>
              <p:cNvSpPr>
                <a:spLocks/>
              </p:cNvSpPr>
              <p:nvPr userDrawn="1"/>
            </p:nvSpPr>
            <p:spPr bwMode="hidden">
              <a:xfrm>
                <a:off x="4140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80" name="Freeform 6272"/>
              <p:cNvSpPr>
                <a:spLocks/>
              </p:cNvSpPr>
              <p:nvPr userDrawn="1"/>
            </p:nvSpPr>
            <p:spPr bwMode="hidden">
              <a:xfrm>
                <a:off x="4054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81" name="Freeform 6273"/>
              <p:cNvSpPr>
                <a:spLocks/>
              </p:cNvSpPr>
              <p:nvPr userDrawn="1"/>
            </p:nvSpPr>
            <p:spPr bwMode="hidden">
              <a:xfrm>
                <a:off x="3968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82" name="Freeform 6274"/>
              <p:cNvSpPr>
                <a:spLocks/>
              </p:cNvSpPr>
              <p:nvPr userDrawn="1"/>
            </p:nvSpPr>
            <p:spPr bwMode="hidden">
              <a:xfrm>
                <a:off x="3882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83" name="Freeform 6275"/>
              <p:cNvSpPr>
                <a:spLocks/>
              </p:cNvSpPr>
              <p:nvPr userDrawn="1"/>
            </p:nvSpPr>
            <p:spPr bwMode="hidden">
              <a:xfrm>
                <a:off x="3796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84" name="Freeform 6276"/>
              <p:cNvSpPr>
                <a:spLocks/>
              </p:cNvSpPr>
              <p:nvPr userDrawn="1"/>
            </p:nvSpPr>
            <p:spPr bwMode="hidden">
              <a:xfrm>
                <a:off x="3709" y="39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85" name="Freeform 6277"/>
              <p:cNvSpPr>
                <a:spLocks/>
              </p:cNvSpPr>
              <p:nvPr userDrawn="1"/>
            </p:nvSpPr>
            <p:spPr bwMode="hidden">
              <a:xfrm>
                <a:off x="3623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86" name="Freeform 6278"/>
              <p:cNvSpPr>
                <a:spLocks/>
              </p:cNvSpPr>
              <p:nvPr userDrawn="1"/>
            </p:nvSpPr>
            <p:spPr bwMode="hidden">
              <a:xfrm>
                <a:off x="1813" y="39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87" name="Freeform 6279"/>
              <p:cNvSpPr>
                <a:spLocks/>
              </p:cNvSpPr>
              <p:nvPr userDrawn="1"/>
            </p:nvSpPr>
            <p:spPr bwMode="hidden">
              <a:xfrm>
                <a:off x="1727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88" name="Freeform 6280"/>
              <p:cNvSpPr>
                <a:spLocks/>
              </p:cNvSpPr>
              <p:nvPr userDrawn="1"/>
            </p:nvSpPr>
            <p:spPr bwMode="hidden">
              <a:xfrm>
                <a:off x="1641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89" name="Freeform 6281"/>
              <p:cNvSpPr>
                <a:spLocks/>
              </p:cNvSpPr>
              <p:nvPr userDrawn="1"/>
            </p:nvSpPr>
            <p:spPr bwMode="hidden">
              <a:xfrm>
                <a:off x="1555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90" name="Freeform 6282"/>
              <p:cNvSpPr>
                <a:spLocks/>
              </p:cNvSpPr>
              <p:nvPr userDrawn="1"/>
            </p:nvSpPr>
            <p:spPr bwMode="hidden">
              <a:xfrm>
                <a:off x="1469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91" name="Freeform 6283"/>
              <p:cNvSpPr>
                <a:spLocks/>
              </p:cNvSpPr>
              <p:nvPr userDrawn="1"/>
            </p:nvSpPr>
            <p:spPr bwMode="hidden">
              <a:xfrm>
                <a:off x="1383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92" name="Freeform 6284"/>
              <p:cNvSpPr>
                <a:spLocks/>
              </p:cNvSpPr>
              <p:nvPr userDrawn="1"/>
            </p:nvSpPr>
            <p:spPr bwMode="hidden">
              <a:xfrm>
                <a:off x="1296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93" name="Freeform 6285"/>
              <p:cNvSpPr>
                <a:spLocks/>
              </p:cNvSpPr>
              <p:nvPr userDrawn="1"/>
            </p:nvSpPr>
            <p:spPr bwMode="hidden">
              <a:xfrm>
                <a:off x="1210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94" name="Freeform 6286"/>
              <p:cNvSpPr>
                <a:spLocks/>
              </p:cNvSpPr>
              <p:nvPr userDrawn="1"/>
            </p:nvSpPr>
            <p:spPr bwMode="hidden">
              <a:xfrm>
                <a:off x="1124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95" name="Freeform 6287"/>
              <p:cNvSpPr>
                <a:spLocks/>
              </p:cNvSpPr>
              <p:nvPr userDrawn="1"/>
            </p:nvSpPr>
            <p:spPr bwMode="hidden">
              <a:xfrm>
                <a:off x="1038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96" name="Freeform 6288"/>
              <p:cNvSpPr>
                <a:spLocks/>
              </p:cNvSpPr>
              <p:nvPr userDrawn="1"/>
            </p:nvSpPr>
            <p:spPr bwMode="hidden">
              <a:xfrm>
                <a:off x="952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97" name="Freeform 6289"/>
              <p:cNvSpPr>
                <a:spLocks/>
              </p:cNvSpPr>
              <p:nvPr userDrawn="1"/>
            </p:nvSpPr>
            <p:spPr bwMode="hidden">
              <a:xfrm>
                <a:off x="865" y="39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98" name="Freeform 6290"/>
              <p:cNvSpPr>
                <a:spLocks/>
              </p:cNvSpPr>
              <p:nvPr userDrawn="1"/>
            </p:nvSpPr>
            <p:spPr bwMode="hidden">
              <a:xfrm>
                <a:off x="779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99" name="Freeform 6291"/>
              <p:cNvSpPr>
                <a:spLocks/>
              </p:cNvSpPr>
              <p:nvPr userDrawn="1"/>
            </p:nvSpPr>
            <p:spPr bwMode="hidden">
              <a:xfrm>
                <a:off x="693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00" name="Freeform 6292"/>
              <p:cNvSpPr>
                <a:spLocks/>
              </p:cNvSpPr>
              <p:nvPr userDrawn="1"/>
            </p:nvSpPr>
            <p:spPr bwMode="hidden">
              <a:xfrm>
                <a:off x="607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01" name="Freeform 6293"/>
              <p:cNvSpPr>
                <a:spLocks/>
              </p:cNvSpPr>
              <p:nvPr userDrawn="1"/>
            </p:nvSpPr>
            <p:spPr bwMode="hidden">
              <a:xfrm>
                <a:off x="521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02" name="Freeform 6294"/>
              <p:cNvSpPr>
                <a:spLocks/>
              </p:cNvSpPr>
              <p:nvPr userDrawn="1"/>
            </p:nvSpPr>
            <p:spPr bwMode="hidden">
              <a:xfrm>
                <a:off x="3537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03" name="Freeform 6295"/>
              <p:cNvSpPr>
                <a:spLocks/>
              </p:cNvSpPr>
              <p:nvPr userDrawn="1"/>
            </p:nvSpPr>
            <p:spPr bwMode="hidden">
              <a:xfrm>
                <a:off x="3451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04" name="Freeform 6296"/>
              <p:cNvSpPr>
                <a:spLocks/>
              </p:cNvSpPr>
              <p:nvPr userDrawn="1"/>
            </p:nvSpPr>
            <p:spPr bwMode="hidden">
              <a:xfrm>
                <a:off x="3365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05" name="Freeform 6297"/>
              <p:cNvSpPr>
                <a:spLocks/>
              </p:cNvSpPr>
              <p:nvPr userDrawn="1"/>
            </p:nvSpPr>
            <p:spPr bwMode="hidden">
              <a:xfrm>
                <a:off x="3279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06" name="Freeform 6298"/>
              <p:cNvSpPr>
                <a:spLocks/>
              </p:cNvSpPr>
              <p:nvPr userDrawn="1"/>
            </p:nvSpPr>
            <p:spPr bwMode="hidden">
              <a:xfrm>
                <a:off x="3192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07" name="Freeform 6299"/>
              <p:cNvSpPr>
                <a:spLocks/>
              </p:cNvSpPr>
              <p:nvPr userDrawn="1"/>
            </p:nvSpPr>
            <p:spPr bwMode="hidden">
              <a:xfrm>
                <a:off x="3106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08" name="Freeform 6300"/>
              <p:cNvSpPr>
                <a:spLocks/>
              </p:cNvSpPr>
              <p:nvPr userDrawn="1"/>
            </p:nvSpPr>
            <p:spPr bwMode="hidden">
              <a:xfrm>
                <a:off x="3020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09" name="Freeform 6301"/>
              <p:cNvSpPr>
                <a:spLocks/>
              </p:cNvSpPr>
              <p:nvPr userDrawn="1"/>
            </p:nvSpPr>
            <p:spPr bwMode="hidden">
              <a:xfrm>
                <a:off x="2934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10" name="Freeform 6302"/>
              <p:cNvSpPr>
                <a:spLocks/>
              </p:cNvSpPr>
              <p:nvPr userDrawn="1"/>
            </p:nvSpPr>
            <p:spPr bwMode="hidden">
              <a:xfrm>
                <a:off x="2848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11" name="Freeform 6303"/>
              <p:cNvSpPr>
                <a:spLocks/>
              </p:cNvSpPr>
              <p:nvPr userDrawn="1"/>
            </p:nvSpPr>
            <p:spPr bwMode="hidden">
              <a:xfrm>
                <a:off x="2761" y="3932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12" name="Freeform 6304"/>
              <p:cNvSpPr>
                <a:spLocks/>
              </p:cNvSpPr>
              <p:nvPr userDrawn="1"/>
            </p:nvSpPr>
            <p:spPr bwMode="hidden">
              <a:xfrm>
                <a:off x="2675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13" name="Freeform 6305"/>
              <p:cNvSpPr>
                <a:spLocks/>
              </p:cNvSpPr>
              <p:nvPr userDrawn="1"/>
            </p:nvSpPr>
            <p:spPr bwMode="hidden">
              <a:xfrm>
                <a:off x="2589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14" name="Freeform 6306"/>
              <p:cNvSpPr>
                <a:spLocks/>
              </p:cNvSpPr>
              <p:nvPr userDrawn="1"/>
            </p:nvSpPr>
            <p:spPr bwMode="hidden">
              <a:xfrm>
                <a:off x="2503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15" name="Freeform 6307"/>
              <p:cNvSpPr>
                <a:spLocks/>
              </p:cNvSpPr>
              <p:nvPr userDrawn="1"/>
            </p:nvSpPr>
            <p:spPr bwMode="hidden">
              <a:xfrm>
                <a:off x="2417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16" name="Freeform 6308"/>
              <p:cNvSpPr>
                <a:spLocks/>
              </p:cNvSpPr>
              <p:nvPr userDrawn="1"/>
            </p:nvSpPr>
            <p:spPr bwMode="hidden">
              <a:xfrm>
                <a:off x="2331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17" name="Freeform 6309"/>
              <p:cNvSpPr>
                <a:spLocks/>
              </p:cNvSpPr>
              <p:nvPr userDrawn="1"/>
            </p:nvSpPr>
            <p:spPr bwMode="hidden">
              <a:xfrm>
                <a:off x="2244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18" name="Freeform 6310"/>
              <p:cNvSpPr>
                <a:spLocks/>
              </p:cNvSpPr>
              <p:nvPr userDrawn="1"/>
            </p:nvSpPr>
            <p:spPr bwMode="hidden">
              <a:xfrm>
                <a:off x="2158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19" name="Freeform 6311"/>
              <p:cNvSpPr>
                <a:spLocks/>
              </p:cNvSpPr>
              <p:nvPr userDrawn="1"/>
            </p:nvSpPr>
            <p:spPr bwMode="hidden">
              <a:xfrm>
                <a:off x="2072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88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20" name="Freeform 6312"/>
              <p:cNvSpPr>
                <a:spLocks/>
              </p:cNvSpPr>
              <p:nvPr userDrawn="1"/>
            </p:nvSpPr>
            <p:spPr bwMode="hidden">
              <a:xfrm>
                <a:off x="1986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21" name="Freeform 6313"/>
              <p:cNvSpPr>
                <a:spLocks/>
              </p:cNvSpPr>
              <p:nvPr userDrawn="1"/>
            </p:nvSpPr>
            <p:spPr bwMode="hidden">
              <a:xfrm>
                <a:off x="1900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22" name="Freeform 6314"/>
              <p:cNvSpPr>
                <a:spLocks/>
              </p:cNvSpPr>
              <p:nvPr userDrawn="1"/>
            </p:nvSpPr>
            <p:spPr bwMode="hidden">
              <a:xfrm>
                <a:off x="435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23" name="Freeform 6315"/>
              <p:cNvSpPr>
                <a:spLocks/>
              </p:cNvSpPr>
              <p:nvPr userDrawn="1"/>
            </p:nvSpPr>
            <p:spPr bwMode="hidden">
              <a:xfrm>
                <a:off x="348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24" name="Freeform 6316"/>
              <p:cNvSpPr>
                <a:spLocks/>
              </p:cNvSpPr>
              <p:nvPr userDrawn="1"/>
            </p:nvSpPr>
            <p:spPr bwMode="hidden">
              <a:xfrm>
                <a:off x="262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25" name="Freeform 6317"/>
              <p:cNvSpPr>
                <a:spLocks/>
              </p:cNvSpPr>
              <p:nvPr userDrawn="1"/>
            </p:nvSpPr>
            <p:spPr bwMode="hidden">
              <a:xfrm>
                <a:off x="176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27" name="Freeform 6319"/>
              <p:cNvSpPr>
                <a:spLocks/>
              </p:cNvSpPr>
              <p:nvPr userDrawn="1"/>
            </p:nvSpPr>
            <p:spPr bwMode="hidden">
              <a:xfrm>
                <a:off x="90" y="3932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28" name="Freeform 6320"/>
              <p:cNvSpPr>
                <a:spLocks/>
              </p:cNvSpPr>
              <p:nvPr userDrawn="1"/>
            </p:nvSpPr>
            <p:spPr bwMode="hidden">
              <a:xfrm>
                <a:off x="7" y="3932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D4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29" name="Freeform 6321"/>
              <p:cNvSpPr>
                <a:spLocks/>
              </p:cNvSpPr>
              <p:nvPr userDrawn="1"/>
            </p:nvSpPr>
            <p:spPr bwMode="hidden">
              <a:xfrm>
                <a:off x="5692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30" name="Freeform 6322"/>
              <p:cNvSpPr>
                <a:spLocks/>
              </p:cNvSpPr>
              <p:nvPr userDrawn="1"/>
            </p:nvSpPr>
            <p:spPr bwMode="hidden">
              <a:xfrm>
                <a:off x="5605" y="401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31" name="Freeform 6323"/>
              <p:cNvSpPr>
                <a:spLocks/>
              </p:cNvSpPr>
              <p:nvPr userDrawn="1"/>
            </p:nvSpPr>
            <p:spPr bwMode="hidden">
              <a:xfrm>
                <a:off x="5519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32" name="Freeform 6324"/>
              <p:cNvSpPr>
                <a:spLocks/>
              </p:cNvSpPr>
              <p:nvPr userDrawn="1"/>
            </p:nvSpPr>
            <p:spPr bwMode="hidden">
              <a:xfrm>
                <a:off x="5433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33" name="Freeform 6325"/>
              <p:cNvSpPr>
                <a:spLocks/>
              </p:cNvSpPr>
              <p:nvPr userDrawn="1"/>
            </p:nvSpPr>
            <p:spPr bwMode="hidden">
              <a:xfrm>
                <a:off x="5347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34" name="Freeform 6326"/>
              <p:cNvSpPr>
                <a:spLocks/>
              </p:cNvSpPr>
              <p:nvPr userDrawn="1"/>
            </p:nvSpPr>
            <p:spPr bwMode="hidden">
              <a:xfrm>
                <a:off x="5261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35" name="Freeform 6327"/>
              <p:cNvSpPr>
                <a:spLocks/>
              </p:cNvSpPr>
              <p:nvPr userDrawn="1"/>
            </p:nvSpPr>
            <p:spPr bwMode="hidden">
              <a:xfrm>
                <a:off x="5175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36" name="Freeform 6328"/>
              <p:cNvSpPr>
                <a:spLocks/>
              </p:cNvSpPr>
              <p:nvPr userDrawn="1"/>
            </p:nvSpPr>
            <p:spPr bwMode="hidden">
              <a:xfrm>
                <a:off x="5088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37" name="Freeform 6329"/>
              <p:cNvSpPr>
                <a:spLocks/>
              </p:cNvSpPr>
              <p:nvPr userDrawn="1"/>
            </p:nvSpPr>
            <p:spPr bwMode="hidden">
              <a:xfrm>
                <a:off x="5002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38" name="Freeform 6330"/>
              <p:cNvSpPr>
                <a:spLocks/>
              </p:cNvSpPr>
              <p:nvPr userDrawn="1"/>
            </p:nvSpPr>
            <p:spPr bwMode="hidden">
              <a:xfrm>
                <a:off x="4916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39" name="Freeform 6331"/>
              <p:cNvSpPr>
                <a:spLocks/>
              </p:cNvSpPr>
              <p:nvPr userDrawn="1"/>
            </p:nvSpPr>
            <p:spPr bwMode="hidden">
              <a:xfrm>
                <a:off x="4830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40" name="Freeform 6332"/>
              <p:cNvSpPr>
                <a:spLocks/>
              </p:cNvSpPr>
              <p:nvPr userDrawn="1"/>
            </p:nvSpPr>
            <p:spPr bwMode="hidden">
              <a:xfrm>
                <a:off x="4744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41" name="Freeform 6333"/>
              <p:cNvSpPr>
                <a:spLocks/>
              </p:cNvSpPr>
              <p:nvPr userDrawn="1"/>
            </p:nvSpPr>
            <p:spPr bwMode="hidden">
              <a:xfrm>
                <a:off x="4657" y="401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42" name="Freeform 6334"/>
              <p:cNvSpPr>
                <a:spLocks/>
              </p:cNvSpPr>
              <p:nvPr userDrawn="1"/>
            </p:nvSpPr>
            <p:spPr bwMode="hidden">
              <a:xfrm>
                <a:off x="4571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43" name="Freeform 6335"/>
              <p:cNvSpPr>
                <a:spLocks/>
              </p:cNvSpPr>
              <p:nvPr userDrawn="1"/>
            </p:nvSpPr>
            <p:spPr bwMode="hidden">
              <a:xfrm>
                <a:off x="4485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44" name="Freeform 6336"/>
              <p:cNvSpPr>
                <a:spLocks/>
              </p:cNvSpPr>
              <p:nvPr userDrawn="1"/>
            </p:nvSpPr>
            <p:spPr bwMode="hidden">
              <a:xfrm>
                <a:off x="4399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45" name="Freeform 6337"/>
              <p:cNvSpPr>
                <a:spLocks/>
              </p:cNvSpPr>
              <p:nvPr userDrawn="1"/>
            </p:nvSpPr>
            <p:spPr bwMode="hidden">
              <a:xfrm>
                <a:off x="4313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46" name="Freeform 6338"/>
              <p:cNvSpPr>
                <a:spLocks/>
              </p:cNvSpPr>
              <p:nvPr userDrawn="1"/>
            </p:nvSpPr>
            <p:spPr bwMode="hidden">
              <a:xfrm>
                <a:off x="4227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47" name="Freeform 6339"/>
              <p:cNvSpPr>
                <a:spLocks/>
              </p:cNvSpPr>
              <p:nvPr userDrawn="1"/>
            </p:nvSpPr>
            <p:spPr bwMode="hidden">
              <a:xfrm>
                <a:off x="4140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48" name="Freeform 6340"/>
              <p:cNvSpPr>
                <a:spLocks/>
              </p:cNvSpPr>
              <p:nvPr userDrawn="1"/>
            </p:nvSpPr>
            <p:spPr bwMode="hidden">
              <a:xfrm>
                <a:off x="4054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49" name="Freeform 6341"/>
              <p:cNvSpPr>
                <a:spLocks/>
              </p:cNvSpPr>
              <p:nvPr userDrawn="1"/>
            </p:nvSpPr>
            <p:spPr bwMode="hidden">
              <a:xfrm>
                <a:off x="3968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50" name="Freeform 6342"/>
              <p:cNvSpPr>
                <a:spLocks/>
              </p:cNvSpPr>
              <p:nvPr userDrawn="1"/>
            </p:nvSpPr>
            <p:spPr bwMode="hidden">
              <a:xfrm>
                <a:off x="3882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51" name="Freeform 6343"/>
              <p:cNvSpPr>
                <a:spLocks/>
              </p:cNvSpPr>
              <p:nvPr userDrawn="1"/>
            </p:nvSpPr>
            <p:spPr bwMode="hidden">
              <a:xfrm>
                <a:off x="3796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52" name="Freeform 6344"/>
              <p:cNvSpPr>
                <a:spLocks/>
              </p:cNvSpPr>
              <p:nvPr userDrawn="1"/>
            </p:nvSpPr>
            <p:spPr bwMode="hidden">
              <a:xfrm>
                <a:off x="3709" y="401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53" name="Freeform 6345"/>
              <p:cNvSpPr>
                <a:spLocks/>
              </p:cNvSpPr>
              <p:nvPr userDrawn="1"/>
            </p:nvSpPr>
            <p:spPr bwMode="hidden">
              <a:xfrm>
                <a:off x="3623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54" name="Freeform 6346"/>
              <p:cNvSpPr>
                <a:spLocks/>
              </p:cNvSpPr>
              <p:nvPr userDrawn="1"/>
            </p:nvSpPr>
            <p:spPr bwMode="hidden">
              <a:xfrm>
                <a:off x="3537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55" name="Freeform 6347"/>
              <p:cNvSpPr>
                <a:spLocks/>
              </p:cNvSpPr>
              <p:nvPr userDrawn="1"/>
            </p:nvSpPr>
            <p:spPr bwMode="hidden">
              <a:xfrm>
                <a:off x="3451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56" name="Freeform 6348"/>
              <p:cNvSpPr>
                <a:spLocks/>
              </p:cNvSpPr>
              <p:nvPr userDrawn="1"/>
            </p:nvSpPr>
            <p:spPr bwMode="hidden">
              <a:xfrm>
                <a:off x="3365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57" name="Freeform 6349"/>
              <p:cNvSpPr>
                <a:spLocks/>
              </p:cNvSpPr>
              <p:nvPr userDrawn="1"/>
            </p:nvSpPr>
            <p:spPr bwMode="hidden">
              <a:xfrm>
                <a:off x="3279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58" name="Freeform 6350"/>
              <p:cNvSpPr>
                <a:spLocks/>
              </p:cNvSpPr>
              <p:nvPr userDrawn="1"/>
            </p:nvSpPr>
            <p:spPr bwMode="hidden">
              <a:xfrm>
                <a:off x="3192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59" name="Freeform 6351"/>
              <p:cNvSpPr>
                <a:spLocks/>
              </p:cNvSpPr>
              <p:nvPr userDrawn="1"/>
            </p:nvSpPr>
            <p:spPr bwMode="hidden">
              <a:xfrm>
                <a:off x="3106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60" name="Freeform 6352"/>
              <p:cNvSpPr>
                <a:spLocks/>
              </p:cNvSpPr>
              <p:nvPr userDrawn="1"/>
            </p:nvSpPr>
            <p:spPr bwMode="hidden">
              <a:xfrm>
                <a:off x="3020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61" name="Freeform 6353"/>
              <p:cNvSpPr>
                <a:spLocks/>
              </p:cNvSpPr>
              <p:nvPr userDrawn="1"/>
            </p:nvSpPr>
            <p:spPr bwMode="hidden">
              <a:xfrm>
                <a:off x="2934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62" name="Freeform 6354"/>
              <p:cNvSpPr>
                <a:spLocks/>
              </p:cNvSpPr>
              <p:nvPr userDrawn="1"/>
            </p:nvSpPr>
            <p:spPr bwMode="hidden">
              <a:xfrm>
                <a:off x="2848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63" name="Freeform 6355"/>
              <p:cNvSpPr>
                <a:spLocks/>
              </p:cNvSpPr>
              <p:nvPr userDrawn="1"/>
            </p:nvSpPr>
            <p:spPr bwMode="hidden">
              <a:xfrm>
                <a:off x="2761" y="401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64" name="Freeform 6356"/>
              <p:cNvSpPr>
                <a:spLocks/>
              </p:cNvSpPr>
              <p:nvPr userDrawn="1"/>
            </p:nvSpPr>
            <p:spPr bwMode="hidden">
              <a:xfrm>
                <a:off x="2675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65" name="Freeform 6357"/>
              <p:cNvSpPr>
                <a:spLocks/>
              </p:cNvSpPr>
              <p:nvPr userDrawn="1"/>
            </p:nvSpPr>
            <p:spPr bwMode="hidden">
              <a:xfrm>
                <a:off x="2589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66" name="Freeform 6358"/>
              <p:cNvSpPr>
                <a:spLocks/>
              </p:cNvSpPr>
              <p:nvPr userDrawn="1"/>
            </p:nvSpPr>
            <p:spPr bwMode="hidden">
              <a:xfrm>
                <a:off x="2503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67" name="Freeform 6359"/>
              <p:cNvSpPr>
                <a:spLocks/>
              </p:cNvSpPr>
              <p:nvPr userDrawn="1"/>
            </p:nvSpPr>
            <p:spPr bwMode="hidden">
              <a:xfrm>
                <a:off x="2417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68" name="Freeform 6360"/>
              <p:cNvSpPr>
                <a:spLocks/>
              </p:cNvSpPr>
              <p:nvPr userDrawn="1"/>
            </p:nvSpPr>
            <p:spPr bwMode="hidden">
              <a:xfrm>
                <a:off x="2331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69" name="Freeform 6361"/>
              <p:cNvSpPr>
                <a:spLocks/>
              </p:cNvSpPr>
              <p:nvPr userDrawn="1"/>
            </p:nvSpPr>
            <p:spPr bwMode="hidden">
              <a:xfrm>
                <a:off x="2244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70" name="Freeform 6362"/>
              <p:cNvSpPr>
                <a:spLocks/>
              </p:cNvSpPr>
              <p:nvPr userDrawn="1"/>
            </p:nvSpPr>
            <p:spPr bwMode="hidden">
              <a:xfrm>
                <a:off x="2158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71" name="Freeform 6363"/>
              <p:cNvSpPr>
                <a:spLocks/>
              </p:cNvSpPr>
              <p:nvPr userDrawn="1"/>
            </p:nvSpPr>
            <p:spPr bwMode="hidden">
              <a:xfrm>
                <a:off x="2072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72" name="Freeform 6364"/>
              <p:cNvSpPr>
                <a:spLocks/>
              </p:cNvSpPr>
              <p:nvPr userDrawn="1"/>
            </p:nvSpPr>
            <p:spPr bwMode="hidden">
              <a:xfrm>
                <a:off x="1986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73" name="Freeform 6365"/>
              <p:cNvSpPr>
                <a:spLocks/>
              </p:cNvSpPr>
              <p:nvPr userDrawn="1"/>
            </p:nvSpPr>
            <p:spPr bwMode="hidden">
              <a:xfrm>
                <a:off x="1900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74" name="Freeform 6366"/>
              <p:cNvSpPr>
                <a:spLocks/>
              </p:cNvSpPr>
              <p:nvPr userDrawn="1"/>
            </p:nvSpPr>
            <p:spPr bwMode="hidden">
              <a:xfrm>
                <a:off x="1813" y="401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75" name="Freeform 6367"/>
              <p:cNvSpPr>
                <a:spLocks/>
              </p:cNvSpPr>
              <p:nvPr userDrawn="1"/>
            </p:nvSpPr>
            <p:spPr bwMode="hidden">
              <a:xfrm>
                <a:off x="1727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76" name="Freeform 6368"/>
              <p:cNvSpPr>
                <a:spLocks/>
              </p:cNvSpPr>
              <p:nvPr userDrawn="1"/>
            </p:nvSpPr>
            <p:spPr bwMode="hidden">
              <a:xfrm>
                <a:off x="1641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77" name="Freeform 6369"/>
              <p:cNvSpPr>
                <a:spLocks/>
              </p:cNvSpPr>
              <p:nvPr userDrawn="1"/>
            </p:nvSpPr>
            <p:spPr bwMode="hidden">
              <a:xfrm>
                <a:off x="1555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78" name="Freeform 6370"/>
              <p:cNvSpPr>
                <a:spLocks/>
              </p:cNvSpPr>
              <p:nvPr userDrawn="1"/>
            </p:nvSpPr>
            <p:spPr bwMode="hidden">
              <a:xfrm>
                <a:off x="1469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79" name="Freeform 6371"/>
              <p:cNvSpPr>
                <a:spLocks/>
              </p:cNvSpPr>
              <p:nvPr userDrawn="1"/>
            </p:nvSpPr>
            <p:spPr bwMode="hidden">
              <a:xfrm>
                <a:off x="1383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80" name="Freeform 6372"/>
              <p:cNvSpPr>
                <a:spLocks/>
              </p:cNvSpPr>
              <p:nvPr userDrawn="1"/>
            </p:nvSpPr>
            <p:spPr bwMode="hidden">
              <a:xfrm>
                <a:off x="1296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81" name="Freeform 6373"/>
              <p:cNvSpPr>
                <a:spLocks/>
              </p:cNvSpPr>
              <p:nvPr userDrawn="1"/>
            </p:nvSpPr>
            <p:spPr bwMode="hidden">
              <a:xfrm>
                <a:off x="1210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82" name="Freeform 6374"/>
              <p:cNvSpPr>
                <a:spLocks/>
              </p:cNvSpPr>
              <p:nvPr userDrawn="1"/>
            </p:nvSpPr>
            <p:spPr bwMode="hidden">
              <a:xfrm>
                <a:off x="1124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83" name="Freeform 6375"/>
              <p:cNvSpPr>
                <a:spLocks/>
              </p:cNvSpPr>
              <p:nvPr userDrawn="1"/>
            </p:nvSpPr>
            <p:spPr bwMode="hidden">
              <a:xfrm>
                <a:off x="1038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84" name="Freeform 6376"/>
              <p:cNvSpPr>
                <a:spLocks/>
              </p:cNvSpPr>
              <p:nvPr userDrawn="1"/>
            </p:nvSpPr>
            <p:spPr bwMode="hidden">
              <a:xfrm>
                <a:off x="952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85" name="Freeform 6377"/>
              <p:cNvSpPr>
                <a:spLocks/>
              </p:cNvSpPr>
              <p:nvPr userDrawn="1"/>
            </p:nvSpPr>
            <p:spPr bwMode="hidden">
              <a:xfrm>
                <a:off x="865" y="4018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86" name="Freeform 6378"/>
              <p:cNvSpPr>
                <a:spLocks/>
              </p:cNvSpPr>
              <p:nvPr userDrawn="1"/>
            </p:nvSpPr>
            <p:spPr bwMode="hidden">
              <a:xfrm>
                <a:off x="779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87" name="Freeform 6379"/>
              <p:cNvSpPr>
                <a:spLocks/>
              </p:cNvSpPr>
              <p:nvPr userDrawn="1"/>
            </p:nvSpPr>
            <p:spPr bwMode="hidden">
              <a:xfrm>
                <a:off x="693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88" name="Freeform 6380"/>
              <p:cNvSpPr>
                <a:spLocks/>
              </p:cNvSpPr>
              <p:nvPr userDrawn="1"/>
            </p:nvSpPr>
            <p:spPr bwMode="hidden">
              <a:xfrm>
                <a:off x="607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89" name="Freeform 6381"/>
              <p:cNvSpPr>
                <a:spLocks/>
              </p:cNvSpPr>
              <p:nvPr userDrawn="1"/>
            </p:nvSpPr>
            <p:spPr bwMode="hidden">
              <a:xfrm>
                <a:off x="521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90" name="Freeform 6382"/>
              <p:cNvSpPr>
                <a:spLocks/>
              </p:cNvSpPr>
              <p:nvPr userDrawn="1"/>
            </p:nvSpPr>
            <p:spPr bwMode="hidden">
              <a:xfrm>
                <a:off x="435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91" name="Freeform 6383"/>
              <p:cNvSpPr>
                <a:spLocks/>
              </p:cNvSpPr>
              <p:nvPr userDrawn="1"/>
            </p:nvSpPr>
            <p:spPr bwMode="hidden">
              <a:xfrm>
                <a:off x="348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92" name="Freeform 6384"/>
              <p:cNvSpPr>
                <a:spLocks/>
              </p:cNvSpPr>
              <p:nvPr userDrawn="1"/>
            </p:nvSpPr>
            <p:spPr bwMode="hidden">
              <a:xfrm>
                <a:off x="262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93" name="Freeform 6385"/>
              <p:cNvSpPr>
                <a:spLocks/>
              </p:cNvSpPr>
              <p:nvPr userDrawn="1"/>
            </p:nvSpPr>
            <p:spPr bwMode="hidden">
              <a:xfrm>
                <a:off x="176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94" name="Freeform 6386"/>
              <p:cNvSpPr>
                <a:spLocks/>
              </p:cNvSpPr>
              <p:nvPr userDrawn="1"/>
            </p:nvSpPr>
            <p:spPr bwMode="hidden">
              <a:xfrm>
                <a:off x="90" y="4018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95" name="Freeform 6387"/>
              <p:cNvSpPr>
                <a:spLocks/>
              </p:cNvSpPr>
              <p:nvPr userDrawn="1"/>
            </p:nvSpPr>
            <p:spPr bwMode="hidden">
              <a:xfrm>
                <a:off x="7" y="4018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C20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96" name="Freeform 6388"/>
              <p:cNvSpPr>
                <a:spLocks/>
              </p:cNvSpPr>
              <p:nvPr userDrawn="1"/>
            </p:nvSpPr>
            <p:spPr bwMode="hidden">
              <a:xfrm>
                <a:off x="5692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97" name="Freeform 6389"/>
              <p:cNvSpPr>
                <a:spLocks/>
              </p:cNvSpPr>
              <p:nvPr userDrawn="1"/>
            </p:nvSpPr>
            <p:spPr bwMode="hidden">
              <a:xfrm>
                <a:off x="5605" y="419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98" name="Freeform 6390"/>
              <p:cNvSpPr>
                <a:spLocks/>
              </p:cNvSpPr>
              <p:nvPr userDrawn="1"/>
            </p:nvSpPr>
            <p:spPr bwMode="hidden">
              <a:xfrm>
                <a:off x="5519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99" name="Freeform 6391"/>
              <p:cNvSpPr>
                <a:spLocks/>
              </p:cNvSpPr>
              <p:nvPr userDrawn="1"/>
            </p:nvSpPr>
            <p:spPr bwMode="hidden">
              <a:xfrm>
                <a:off x="5433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00" name="Freeform 6392"/>
              <p:cNvSpPr>
                <a:spLocks/>
              </p:cNvSpPr>
              <p:nvPr userDrawn="1"/>
            </p:nvSpPr>
            <p:spPr bwMode="hidden">
              <a:xfrm>
                <a:off x="5347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01" name="Freeform 6393"/>
              <p:cNvSpPr>
                <a:spLocks/>
              </p:cNvSpPr>
              <p:nvPr userDrawn="1"/>
            </p:nvSpPr>
            <p:spPr bwMode="hidden">
              <a:xfrm>
                <a:off x="5261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02" name="Freeform 6394"/>
              <p:cNvSpPr>
                <a:spLocks/>
              </p:cNvSpPr>
              <p:nvPr userDrawn="1"/>
            </p:nvSpPr>
            <p:spPr bwMode="hidden">
              <a:xfrm>
                <a:off x="5175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03" name="Freeform 6395"/>
              <p:cNvSpPr>
                <a:spLocks/>
              </p:cNvSpPr>
              <p:nvPr userDrawn="1"/>
            </p:nvSpPr>
            <p:spPr bwMode="hidden">
              <a:xfrm>
                <a:off x="5088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04" name="Freeform 6396"/>
              <p:cNvSpPr>
                <a:spLocks/>
              </p:cNvSpPr>
              <p:nvPr userDrawn="1"/>
            </p:nvSpPr>
            <p:spPr bwMode="hidden">
              <a:xfrm>
                <a:off x="5002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05" name="Freeform 6397"/>
              <p:cNvSpPr>
                <a:spLocks/>
              </p:cNvSpPr>
              <p:nvPr userDrawn="1"/>
            </p:nvSpPr>
            <p:spPr bwMode="hidden">
              <a:xfrm>
                <a:off x="4916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06" name="Freeform 6398"/>
              <p:cNvSpPr>
                <a:spLocks/>
              </p:cNvSpPr>
              <p:nvPr userDrawn="1"/>
            </p:nvSpPr>
            <p:spPr bwMode="hidden">
              <a:xfrm>
                <a:off x="4830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07" name="Freeform 6399"/>
              <p:cNvSpPr>
                <a:spLocks/>
              </p:cNvSpPr>
              <p:nvPr userDrawn="1"/>
            </p:nvSpPr>
            <p:spPr bwMode="hidden">
              <a:xfrm>
                <a:off x="4744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08" name="Freeform 6400"/>
              <p:cNvSpPr>
                <a:spLocks/>
              </p:cNvSpPr>
              <p:nvPr userDrawn="1"/>
            </p:nvSpPr>
            <p:spPr bwMode="hidden">
              <a:xfrm>
                <a:off x="4657" y="419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09" name="Freeform 6401"/>
              <p:cNvSpPr>
                <a:spLocks/>
              </p:cNvSpPr>
              <p:nvPr userDrawn="1"/>
            </p:nvSpPr>
            <p:spPr bwMode="hidden">
              <a:xfrm>
                <a:off x="4571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10" name="Freeform 6402"/>
              <p:cNvSpPr>
                <a:spLocks/>
              </p:cNvSpPr>
              <p:nvPr userDrawn="1"/>
            </p:nvSpPr>
            <p:spPr bwMode="hidden">
              <a:xfrm>
                <a:off x="4485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11" name="Freeform 6403"/>
              <p:cNvSpPr>
                <a:spLocks/>
              </p:cNvSpPr>
              <p:nvPr userDrawn="1"/>
            </p:nvSpPr>
            <p:spPr bwMode="hidden">
              <a:xfrm>
                <a:off x="4399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12" name="Freeform 6404"/>
              <p:cNvSpPr>
                <a:spLocks/>
              </p:cNvSpPr>
              <p:nvPr userDrawn="1"/>
            </p:nvSpPr>
            <p:spPr bwMode="hidden">
              <a:xfrm>
                <a:off x="4313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13" name="Freeform 6405"/>
              <p:cNvSpPr>
                <a:spLocks/>
              </p:cNvSpPr>
              <p:nvPr userDrawn="1"/>
            </p:nvSpPr>
            <p:spPr bwMode="hidden">
              <a:xfrm>
                <a:off x="4227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14" name="Freeform 6406"/>
              <p:cNvSpPr>
                <a:spLocks/>
              </p:cNvSpPr>
              <p:nvPr userDrawn="1"/>
            </p:nvSpPr>
            <p:spPr bwMode="hidden">
              <a:xfrm>
                <a:off x="4140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15" name="Freeform 6407"/>
              <p:cNvSpPr>
                <a:spLocks/>
              </p:cNvSpPr>
              <p:nvPr userDrawn="1"/>
            </p:nvSpPr>
            <p:spPr bwMode="hidden">
              <a:xfrm>
                <a:off x="4054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16" name="Freeform 6408"/>
              <p:cNvSpPr>
                <a:spLocks/>
              </p:cNvSpPr>
              <p:nvPr userDrawn="1"/>
            </p:nvSpPr>
            <p:spPr bwMode="hidden">
              <a:xfrm>
                <a:off x="3968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17" name="Freeform 6409"/>
              <p:cNvSpPr>
                <a:spLocks/>
              </p:cNvSpPr>
              <p:nvPr userDrawn="1"/>
            </p:nvSpPr>
            <p:spPr bwMode="hidden">
              <a:xfrm>
                <a:off x="3882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18" name="Freeform 6410"/>
              <p:cNvSpPr>
                <a:spLocks/>
              </p:cNvSpPr>
              <p:nvPr userDrawn="1"/>
            </p:nvSpPr>
            <p:spPr bwMode="hidden">
              <a:xfrm>
                <a:off x="3796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19" name="Freeform 6411"/>
              <p:cNvSpPr>
                <a:spLocks/>
              </p:cNvSpPr>
              <p:nvPr userDrawn="1"/>
            </p:nvSpPr>
            <p:spPr bwMode="hidden">
              <a:xfrm>
                <a:off x="3709" y="419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20" name="Freeform 6412"/>
              <p:cNvSpPr>
                <a:spLocks/>
              </p:cNvSpPr>
              <p:nvPr userDrawn="1"/>
            </p:nvSpPr>
            <p:spPr bwMode="hidden">
              <a:xfrm>
                <a:off x="3623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21" name="Freeform 6413"/>
              <p:cNvSpPr>
                <a:spLocks/>
              </p:cNvSpPr>
              <p:nvPr userDrawn="1"/>
            </p:nvSpPr>
            <p:spPr bwMode="hidden">
              <a:xfrm>
                <a:off x="3537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22" name="Freeform 6414"/>
              <p:cNvSpPr>
                <a:spLocks/>
              </p:cNvSpPr>
              <p:nvPr userDrawn="1"/>
            </p:nvSpPr>
            <p:spPr bwMode="hidden">
              <a:xfrm>
                <a:off x="3451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23" name="Freeform 6415"/>
              <p:cNvSpPr>
                <a:spLocks/>
              </p:cNvSpPr>
              <p:nvPr userDrawn="1"/>
            </p:nvSpPr>
            <p:spPr bwMode="hidden">
              <a:xfrm>
                <a:off x="3365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24" name="Freeform 6416"/>
              <p:cNvSpPr>
                <a:spLocks/>
              </p:cNvSpPr>
              <p:nvPr userDrawn="1"/>
            </p:nvSpPr>
            <p:spPr bwMode="hidden">
              <a:xfrm>
                <a:off x="3279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25" name="Freeform 6417"/>
              <p:cNvSpPr>
                <a:spLocks/>
              </p:cNvSpPr>
              <p:nvPr userDrawn="1"/>
            </p:nvSpPr>
            <p:spPr bwMode="hidden">
              <a:xfrm>
                <a:off x="3192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26" name="Freeform 6418"/>
              <p:cNvSpPr>
                <a:spLocks/>
              </p:cNvSpPr>
              <p:nvPr userDrawn="1"/>
            </p:nvSpPr>
            <p:spPr bwMode="hidden">
              <a:xfrm>
                <a:off x="3106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27" name="Freeform 6419"/>
              <p:cNvSpPr>
                <a:spLocks/>
              </p:cNvSpPr>
              <p:nvPr userDrawn="1"/>
            </p:nvSpPr>
            <p:spPr bwMode="hidden">
              <a:xfrm>
                <a:off x="3020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28" name="Freeform 6420"/>
              <p:cNvSpPr>
                <a:spLocks/>
              </p:cNvSpPr>
              <p:nvPr userDrawn="1"/>
            </p:nvSpPr>
            <p:spPr bwMode="hidden">
              <a:xfrm>
                <a:off x="2934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29" name="Freeform 6421"/>
              <p:cNvSpPr>
                <a:spLocks/>
              </p:cNvSpPr>
              <p:nvPr userDrawn="1"/>
            </p:nvSpPr>
            <p:spPr bwMode="hidden">
              <a:xfrm>
                <a:off x="2848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30" name="Freeform 6422"/>
              <p:cNvSpPr>
                <a:spLocks/>
              </p:cNvSpPr>
              <p:nvPr userDrawn="1"/>
            </p:nvSpPr>
            <p:spPr bwMode="hidden">
              <a:xfrm>
                <a:off x="2761" y="419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31" name="Freeform 6423"/>
              <p:cNvSpPr>
                <a:spLocks/>
              </p:cNvSpPr>
              <p:nvPr userDrawn="1"/>
            </p:nvSpPr>
            <p:spPr bwMode="hidden">
              <a:xfrm>
                <a:off x="2675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32" name="Freeform 6424"/>
              <p:cNvSpPr>
                <a:spLocks/>
              </p:cNvSpPr>
              <p:nvPr userDrawn="1"/>
            </p:nvSpPr>
            <p:spPr bwMode="hidden">
              <a:xfrm>
                <a:off x="2589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33" name="Freeform 6425"/>
              <p:cNvSpPr>
                <a:spLocks/>
              </p:cNvSpPr>
              <p:nvPr userDrawn="1"/>
            </p:nvSpPr>
            <p:spPr bwMode="hidden">
              <a:xfrm>
                <a:off x="2503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34" name="Freeform 6426"/>
              <p:cNvSpPr>
                <a:spLocks/>
              </p:cNvSpPr>
              <p:nvPr userDrawn="1"/>
            </p:nvSpPr>
            <p:spPr bwMode="hidden">
              <a:xfrm>
                <a:off x="2417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35" name="Freeform 6427"/>
              <p:cNvSpPr>
                <a:spLocks/>
              </p:cNvSpPr>
              <p:nvPr userDrawn="1"/>
            </p:nvSpPr>
            <p:spPr bwMode="hidden">
              <a:xfrm>
                <a:off x="2331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36" name="Freeform 6428"/>
              <p:cNvSpPr>
                <a:spLocks/>
              </p:cNvSpPr>
              <p:nvPr userDrawn="1"/>
            </p:nvSpPr>
            <p:spPr bwMode="hidden">
              <a:xfrm>
                <a:off x="2244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37" name="Freeform 6429"/>
              <p:cNvSpPr>
                <a:spLocks/>
              </p:cNvSpPr>
              <p:nvPr userDrawn="1"/>
            </p:nvSpPr>
            <p:spPr bwMode="hidden">
              <a:xfrm>
                <a:off x="2158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38" name="Freeform 6430"/>
              <p:cNvSpPr>
                <a:spLocks/>
              </p:cNvSpPr>
              <p:nvPr userDrawn="1"/>
            </p:nvSpPr>
            <p:spPr bwMode="hidden">
              <a:xfrm>
                <a:off x="2072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39" name="Freeform 6431"/>
              <p:cNvSpPr>
                <a:spLocks/>
              </p:cNvSpPr>
              <p:nvPr userDrawn="1"/>
            </p:nvSpPr>
            <p:spPr bwMode="hidden">
              <a:xfrm>
                <a:off x="1986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40" name="Freeform 6432"/>
              <p:cNvSpPr>
                <a:spLocks/>
              </p:cNvSpPr>
              <p:nvPr userDrawn="1"/>
            </p:nvSpPr>
            <p:spPr bwMode="hidden">
              <a:xfrm>
                <a:off x="1900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41" name="Freeform 6433"/>
              <p:cNvSpPr>
                <a:spLocks/>
              </p:cNvSpPr>
              <p:nvPr userDrawn="1"/>
            </p:nvSpPr>
            <p:spPr bwMode="hidden">
              <a:xfrm>
                <a:off x="1813" y="419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42" name="Freeform 6434"/>
              <p:cNvSpPr>
                <a:spLocks/>
              </p:cNvSpPr>
              <p:nvPr userDrawn="1"/>
            </p:nvSpPr>
            <p:spPr bwMode="hidden">
              <a:xfrm>
                <a:off x="1727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43" name="Freeform 6435"/>
              <p:cNvSpPr>
                <a:spLocks/>
              </p:cNvSpPr>
              <p:nvPr userDrawn="1"/>
            </p:nvSpPr>
            <p:spPr bwMode="hidden">
              <a:xfrm>
                <a:off x="1641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44" name="Freeform 6436"/>
              <p:cNvSpPr>
                <a:spLocks/>
              </p:cNvSpPr>
              <p:nvPr userDrawn="1"/>
            </p:nvSpPr>
            <p:spPr bwMode="hidden">
              <a:xfrm>
                <a:off x="1555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45" name="Freeform 6437"/>
              <p:cNvSpPr>
                <a:spLocks/>
              </p:cNvSpPr>
              <p:nvPr userDrawn="1"/>
            </p:nvSpPr>
            <p:spPr bwMode="hidden">
              <a:xfrm>
                <a:off x="1469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46" name="Freeform 6438"/>
              <p:cNvSpPr>
                <a:spLocks/>
              </p:cNvSpPr>
              <p:nvPr userDrawn="1"/>
            </p:nvSpPr>
            <p:spPr bwMode="hidden">
              <a:xfrm>
                <a:off x="1383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47" name="Freeform 6439"/>
              <p:cNvSpPr>
                <a:spLocks/>
              </p:cNvSpPr>
              <p:nvPr userDrawn="1"/>
            </p:nvSpPr>
            <p:spPr bwMode="hidden">
              <a:xfrm>
                <a:off x="1296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48" name="Freeform 6440"/>
              <p:cNvSpPr>
                <a:spLocks/>
              </p:cNvSpPr>
              <p:nvPr userDrawn="1"/>
            </p:nvSpPr>
            <p:spPr bwMode="hidden">
              <a:xfrm>
                <a:off x="1210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49" name="Freeform 6441"/>
              <p:cNvSpPr>
                <a:spLocks/>
              </p:cNvSpPr>
              <p:nvPr userDrawn="1"/>
            </p:nvSpPr>
            <p:spPr bwMode="hidden">
              <a:xfrm>
                <a:off x="1124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50" name="Freeform 6442"/>
              <p:cNvSpPr>
                <a:spLocks/>
              </p:cNvSpPr>
              <p:nvPr userDrawn="1"/>
            </p:nvSpPr>
            <p:spPr bwMode="hidden">
              <a:xfrm>
                <a:off x="1038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51" name="Freeform 6443"/>
              <p:cNvSpPr>
                <a:spLocks/>
              </p:cNvSpPr>
              <p:nvPr userDrawn="1"/>
            </p:nvSpPr>
            <p:spPr bwMode="hidden">
              <a:xfrm>
                <a:off x="952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52" name="Freeform 6444"/>
              <p:cNvSpPr>
                <a:spLocks/>
              </p:cNvSpPr>
              <p:nvPr userDrawn="1"/>
            </p:nvSpPr>
            <p:spPr bwMode="hidden">
              <a:xfrm>
                <a:off x="865" y="419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53" name="Freeform 6445"/>
              <p:cNvSpPr>
                <a:spLocks/>
              </p:cNvSpPr>
              <p:nvPr userDrawn="1"/>
            </p:nvSpPr>
            <p:spPr bwMode="hidden">
              <a:xfrm>
                <a:off x="779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54" name="Freeform 6446"/>
              <p:cNvSpPr>
                <a:spLocks/>
              </p:cNvSpPr>
              <p:nvPr userDrawn="1"/>
            </p:nvSpPr>
            <p:spPr bwMode="hidden">
              <a:xfrm>
                <a:off x="693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55" name="Freeform 6447"/>
              <p:cNvSpPr>
                <a:spLocks/>
              </p:cNvSpPr>
              <p:nvPr userDrawn="1"/>
            </p:nvSpPr>
            <p:spPr bwMode="hidden">
              <a:xfrm>
                <a:off x="607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56" name="Freeform 6448"/>
              <p:cNvSpPr>
                <a:spLocks/>
              </p:cNvSpPr>
              <p:nvPr userDrawn="1"/>
            </p:nvSpPr>
            <p:spPr bwMode="hidden">
              <a:xfrm>
                <a:off x="521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57" name="Freeform 6449"/>
              <p:cNvSpPr>
                <a:spLocks/>
              </p:cNvSpPr>
              <p:nvPr userDrawn="1"/>
            </p:nvSpPr>
            <p:spPr bwMode="hidden">
              <a:xfrm>
                <a:off x="435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58" name="Freeform 6450"/>
              <p:cNvSpPr>
                <a:spLocks/>
              </p:cNvSpPr>
              <p:nvPr userDrawn="1"/>
            </p:nvSpPr>
            <p:spPr bwMode="hidden">
              <a:xfrm>
                <a:off x="348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59" name="Freeform 6451"/>
              <p:cNvSpPr>
                <a:spLocks/>
              </p:cNvSpPr>
              <p:nvPr userDrawn="1"/>
            </p:nvSpPr>
            <p:spPr bwMode="hidden">
              <a:xfrm>
                <a:off x="262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60" name="Freeform 6452"/>
              <p:cNvSpPr>
                <a:spLocks/>
              </p:cNvSpPr>
              <p:nvPr userDrawn="1"/>
            </p:nvSpPr>
            <p:spPr bwMode="hidden">
              <a:xfrm>
                <a:off x="176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61" name="Freeform 6453"/>
              <p:cNvSpPr>
                <a:spLocks/>
              </p:cNvSpPr>
              <p:nvPr userDrawn="1"/>
            </p:nvSpPr>
            <p:spPr bwMode="hidden">
              <a:xfrm>
                <a:off x="90" y="419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62" name="Freeform 6454"/>
              <p:cNvSpPr>
                <a:spLocks/>
              </p:cNvSpPr>
              <p:nvPr userDrawn="1"/>
            </p:nvSpPr>
            <p:spPr bwMode="hidden">
              <a:xfrm>
                <a:off x="7" y="4191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63" name="Freeform 6455"/>
              <p:cNvSpPr>
                <a:spLocks/>
              </p:cNvSpPr>
              <p:nvPr userDrawn="1"/>
            </p:nvSpPr>
            <p:spPr bwMode="hidden">
              <a:xfrm>
                <a:off x="5692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64" name="Freeform 6456"/>
              <p:cNvSpPr>
                <a:spLocks/>
              </p:cNvSpPr>
              <p:nvPr userDrawn="1"/>
            </p:nvSpPr>
            <p:spPr bwMode="hidden">
              <a:xfrm>
                <a:off x="5605" y="410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65" name="Freeform 6457"/>
              <p:cNvSpPr>
                <a:spLocks/>
              </p:cNvSpPr>
              <p:nvPr userDrawn="1"/>
            </p:nvSpPr>
            <p:spPr bwMode="hidden">
              <a:xfrm>
                <a:off x="5519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66" name="Freeform 6458"/>
              <p:cNvSpPr>
                <a:spLocks/>
              </p:cNvSpPr>
              <p:nvPr userDrawn="1"/>
            </p:nvSpPr>
            <p:spPr bwMode="hidden">
              <a:xfrm>
                <a:off x="5433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67" name="Freeform 6459"/>
              <p:cNvSpPr>
                <a:spLocks/>
              </p:cNvSpPr>
              <p:nvPr userDrawn="1"/>
            </p:nvSpPr>
            <p:spPr bwMode="hidden">
              <a:xfrm>
                <a:off x="5347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68" name="Freeform 6460"/>
              <p:cNvSpPr>
                <a:spLocks/>
              </p:cNvSpPr>
              <p:nvPr userDrawn="1"/>
            </p:nvSpPr>
            <p:spPr bwMode="hidden">
              <a:xfrm>
                <a:off x="5261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69" name="Freeform 6461"/>
              <p:cNvSpPr>
                <a:spLocks/>
              </p:cNvSpPr>
              <p:nvPr userDrawn="1"/>
            </p:nvSpPr>
            <p:spPr bwMode="hidden">
              <a:xfrm>
                <a:off x="5175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70" name="Freeform 6462"/>
              <p:cNvSpPr>
                <a:spLocks/>
              </p:cNvSpPr>
              <p:nvPr userDrawn="1"/>
            </p:nvSpPr>
            <p:spPr bwMode="hidden">
              <a:xfrm>
                <a:off x="5088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71" name="Freeform 6463"/>
              <p:cNvSpPr>
                <a:spLocks/>
              </p:cNvSpPr>
              <p:nvPr userDrawn="1"/>
            </p:nvSpPr>
            <p:spPr bwMode="hidden">
              <a:xfrm>
                <a:off x="5002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72" name="Freeform 6464"/>
              <p:cNvSpPr>
                <a:spLocks/>
              </p:cNvSpPr>
              <p:nvPr userDrawn="1"/>
            </p:nvSpPr>
            <p:spPr bwMode="hidden">
              <a:xfrm>
                <a:off x="4916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73" name="Freeform 6465"/>
              <p:cNvSpPr>
                <a:spLocks/>
              </p:cNvSpPr>
              <p:nvPr userDrawn="1"/>
            </p:nvSpPr>
            <p:spPr bwMode="hidden">
              <a:xfrm>
                <a:off x="4830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74" name="Freeform 6466"/>
              <p:cNvSpPr>
                <a:spLocks/>
              </p:cNvSpPr>
              <p:nvPr userDrawn="1"/>
            </p:nvSpPr>
            <p:spPr bwMode="hidden">
              <a:xfrm>
                <a:off x="4744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75" name="Freeform 6467"/>
              <p:cNvSpPr>
                <a:spLocks/>
              </p:cNvSpPr>
              <p:nvPr userDrawn="1"/>
            </p:nvSpPr>
            <p:spPr bwMode="hidden">
              <a:xfrm>
                <a:off x="4657" y="410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76" name="Freeform 6468"/>
              <p:cNvSpPr>
                <a:spLocks/>
              </p:cNvSpPr>
              <p:nvPr userDrawn="1"/>
            </p:nvSpPr>
            <p:spPr bwMode="hidden">
              <a:xfrm>
                <a:off x="4571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77" name="Freeform 6469"/>
              <p:cNvSpPr>
                <a:spLocks/>
              </p:cNvSpPr>
              <p:nvPr userDrawn="1"/>
            </p:nvSpPr>
            <p:spPr bwMode="hidden">
              <a:xfrm>
                <a:off x="4485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78" name="Freeform 6470"/>
              <p:cNvSpPr>
                <a:spLocks/>
              </p:cNvSpPr>
              <p:nvPr userDrawn="1"/>
            </p:nvSpPr>
            <p:spPr bwMode="hidden">
              <a:xfrm>
                <a:off x="4399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79" name="Freeform 6471"/>
              <p:cNvSpPr>
                <a:spLocks/>
              </p:cNvSpPr>
              <p:nvPr userDrawn="1"/>
            </p:nvSpPr>
            <p:spPr bwMode="hidden">
              <a:xfrm>
                <a:off x="4313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80" name="Freeform 6472"/>
              <p:cNvSpPr>
                <a:spLocks/>
              </p:cNvSpPr>
              <p:nvPr userDrawn="1"/>
            </p:nvSpPr>
            <p:spPr bwMode="hidden">
              <a:xfrm>
                <a:off x="4227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81" name="Freeform 6473"/>
              <p:cNvSpPr>
                <a:spLocks/>
              </p:cNvSpPr>
              <p:nvPr userDrawn="1"/>
            </p:nvSpPr>
            <p:spPr bwMode="hidden">
              <a:xfrm>
                <a:off x="4140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82" name="Freeform 6474"/>
              <p:cNvSpPr>
                <a:spLocks/>
              </p:cNvSpPr>
              <p:nvPr userDrawn="1"/>
            </p:nvSpPr>
            <p:spPr bwMode="hidden">
              <a:xfrm>
                <a:off x="4054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83" name="Freeform 6475"/>
              <p:cNvSpPr>
                <a:spLocks/>
              </p:cNvSpPr>
              <p:nvPr userDrawn="1"/>
            </p:nvSpPr>
            <p:spPr bwMode="hidden">
              <a:xfrm>
                <a:off x="3968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84" name="Freeform 6476"/>
              <p:cNvSpPr>
                <a:spLocks/>
              </p:cNvSpPr>
              <p:nvPr userDrawn="1"/>
            </p:nvSpPr>
            <p:spPr bwMode="hidden">
              <a:xfrm>
                <a:off x="3882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85" name="Freeform 6477"/>
              <p:cNvSpPr>
                <a:spLocks/>
              </p:cNvSpPr>
              <p:nvPr userDrawn="1"/>
            </p:nvSpPr>
            <p:spPr bwMode="hidden">
              <a:xfrm>
                <a:off x="3796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86" name="Freeform 6478"/>
              <p:cNvSpPr>
                <a:spLocks/>
              </p:cNvSpPr>
              <p:nvPr userDrawn="1"/>
            </p:nvSpPr>
            <p:spPr bwMode="hidden">
              <a:xfrm>
                <a:off x="3709" y="410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87" name="Freeform 6479"/>
              <p:cNvSpPr>
                <a:spLocks/>
              </p:cNvSpPr>
              <p:nvPr userDrawn="1"/>
            </p:nvSpPr>
            <p:spPr bwMode="hidden">
              <a:xfrm>
                <a:off x="3623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88" name="Freeform 6480"/>
              <p:cNvSpPr>
                <a:spLocks/>
              </p:cNvSpPr>
              <p:nvPr userDrawn="1"/>
            </p:nvSpPr>
            <p:spPr bwMode="hidden">
              <a:xfrm>
                <a:off x="3537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89" name="Freeform 6481"/>
              <p:cNvSpPr>
                <a:spLocks/>
              </p:cNvSpPr>
              <p:nvPr userDrawn="1"/>
            </p:nvSpPr>
            <p:spPr bwMode="hidden">
              <a:xfrm>
                <a:off x="3451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90" name="Freeform 6482"/>
              <p:cNvSpPr>
                <a:spLocks/>
              </p:cNvSpPr>
              <p:nvPr userDrawn="1"/>
            </p:nvSpPr>
            <p:spPr bwMode="hidden">
              <a:xfrm>
                <a:off x="3365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91" name="Freeform 6483"/>
              <p:cNvSpPr>
                <a:spLocks/>
              </p:cNvSpPr>
              <p:nvPr userDrawn="1"/>
            </p:nvSpPr>
            <p:spPr bwMode="hidden">
              <a:xfrm>
                <a:off x="3279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92" name="Freeform 6484"/>
              <p:cNvSpPr>
                <a:spLocks/>
              </p:cNvSpPr>
              <p:nvPr userDrawn="1"/>
            </p:nvSpPr>
            <p:spPr bwMode="hidden">
              <a:xfrm>
                <a:off x="3192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93" name="Freeform 6485"/>
              <p:cNvSpPr>
                <a:spLocks/>
              </p:cNvSpPr>
              <p:nvPr userDrawn="1"/>
            </p:nvSpPr>
            <p:spPr bwMode="hidden">
              <a:xfrm>
                <a:off x="3106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94" name="Freeform 6486"/>
              <p:cNvSpPr>
                <a:spLocks/>
              </p:cNvSpPr>
              <p:nvPr userDrawn="1"/>
            </p:nvSpPr>
            <p:spPr bwMode="hidden">
              <a:xfrm>
                <a:off x="3020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95" name="Freeform 6487"/>
              <p:cNvSpPr>
                <a:spLocks/>
              </p:cNvSpPr>
              <p:nvPr userDrawn="1"/>
            </p:nvSpPr>
            <p:spPr bwMode="hidden">
              <a:xfrm>
                <a:off x="2934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96" name="Freeform 6488"/>
              <p:cNvSpPr>
                <a:spLocks/>
              </p:cNvSpPr>
              <p:nvPr userDrawn="1"/>
            </p:nvSpPr>
            <p:spPr bwMode="hidden">
              <a:xfrm>
                <a:off x="2848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97" name="Freeform 6489"/>
              <p:cNvSpPr>
                <a:spLocks/>
              </p:cNvSpPr>
              <p:nvPr userDrawn="1"/>
            </p:nvSpPr>
            <p:spPr bwMode="hidden">
              <a:xfrm>
                <a:off x="2761" y="410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98" name="Freeform 6490"/>
              <p:cNvSpPr>
                <a:spLocks/>
              </p:cNvSpPr>
              <p:nvPr userDrawn="1"/>
            </p:nvSpPr>
            <p:spPr bwMode="hidden">
              <a:xfrm>
                <a:off x="2675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99" name="Freeform 6491"/>
              <p:cNvSpPr>
                <a:spLocks/>
              </p:cNvSpPr>
              <p:nvPr userDrawn="1"/>
            </p:nvSpPr>
            <p:spPr bwMode="hidden">
              <a:xfrm>
                <a:off x="2589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00" name="Freeform 6492"/>
              <p:cNvSpPr>
                <a:spLocks/>
              </p:cNvSpPr>
              <p:nvPr userDrawn="1"/>
            </p:nvSpPr>
            <p:spPr bwMode="hidden">
              <a:xfrm>
                <a:off x="2503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01" name="Freeform 6493"/>
              <p:cNvSpPr>
                <a:spLocks/>
              </p:cNvSpPr>
              <p:nvPr userDrawn="1"/>
            </p:nvSpPr>
            <p:spPr bwMode="hidden">
              <a:xfrm>
                <a:off x="2417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02" name="Freeform 6494"/>
              <p:cNvSpPr>
                <a:spLocks/>
              </p:cNvSpPr>
              <p:nvPr userDrawn="1"/>
            </p:nvSpPr>
            <p:spPr bwMode="hidden">
              <a:xfrm>
                <a:off x="2331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03" name="Freeform 6495"/>
              <p:cNvSpPr>
                <a:spLocks/>
              </p:cNvSpPr>
              <p:nvPr userDrawn="1"/>
            </p:nvSpPr>
            <p:spPr bwMode="hidden">
              <a:xfrm>
                <a:off x="2244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04" name="Freeform 6496"/>
              <p:cNvSpPr>
                <a:spLocks/>
              </p:cNvSpPr>
              <p:nvPr userDrawn="1"/>
            </p:nvSpPr>
            <p:spPr bwMode="hidden">
              <a:xfrm>
                <a:off x="2158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05" name="Freeform 6497"/>
              <p:cNvSpPr>
                <a:spLocks/>
              </p:cNvSpPr>
              <p:nvPr userDrawn="1"/>
            </p:nvSpPr>
            <p:spPr bwMode="hidden">
              <a:xfrm>
                <a:off x="2072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06" name="Freeform 6498"/>
              <p:cNvSpPr>
                <a:spLocks/>
              </p:cNvSpPr>
              <p:nvPr userDrawn="1"/>
            </p:nvSpPr>
            <p:spPr bwMode="hidden">
              <a:xfrm>
                <a:off x="1986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07" name="Freeform 6499"/>
              <p:cNvSpPr>
                <a:spLocks/>
              </p:cNvSpPr>
              <p:nvPr userDrawn="1"/>
            </p:nvSpPr>
            <p:spPr bwMode="hidden">
              <a:xfrm>
                <a:off x="1900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08" name="Freeform 6500"/>
              <p:cNvSpPr>
                <a:spLocks/>
              </p:cNvSpPr>
              <p:nvPr userDrawn="1"/>
            </p:nvSpPr>
            <p:spPr bwMode="hidden">
              <a:xfrm>
                <a:off x="1813" y="410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09" name="Freeform 6501"/>
              <p:cNvSpPr>
                <a:spLocks/>
              </p:cNvSpPr>
              <p:nvPr userDrawn="1"/>
            </p:nvSpPr>
            <p:spPr bwMode="hidden">
              <a:xfrm>
                <a:off x="1727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10" name="Freeform 6502"/>
              <p:cNvSpPr>
                <a:spLocks/>
              </p:cNvSpPr>
              <p:nvPr userDrawn="1"/>
            </p:nvSpPr>
            <p:spPr bwMode="hidden">
              <a:xfrm>
                <a:off x="1641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11" name="Freeform 6503"/>
              <p:cNvSpPr>
                <a:spLocks/>
              </p:cNvSpPr>
              <p:nvPr userDrawn="1"/>
            </p:nvSpPr>
            <p:spPr bwMode="hidden">
              <a:xfrm>
                <a:off x="1555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12" name="Freeform 6504"/>
              <p:cNvSpPr>
                <a:spLocks/>
              </p:cNvSpPr>
              <p:nvPr userDrawn="1"/>
            </p:nvSpPr>
            <p:spPr bwMode="hidden">
              <a:xfrm>
                <a:off x="1469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13" name="Freeform 6505"/>
              <p:cNvSpPr>
                <a:spLocks/>
              </p:cNvSpPr>
              <p:nvPr userDrawn="1"/>
            </p:nvSpPr>
            <p:spPr bwMode="hidden">
              <a:xfrm>
                <a:off x="1383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14" name="Freeform 6506"/>
              <p:cNvSpPr>
                <a:spLocks/>
              </p:cNvSpPr>
              <p:nvPr userDrawn="1"/>
            </p:nvSpPr>
            <p:spPr bwMode="hidden">
              <a:xfrm>
                <a:off x="1296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15" name="Freeform 6507"/>
              <p:cNvSpPr>
                <a:spLocks/>
              </p:cNvSpPr>
              <p:nvPr userDrawn="1"/>
            </p:nvSpPr>
            <p:spPr bwMode="hidden">
              <a:xfrm>
                <a:off x="1210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16" name="Freeform 6508"/>
              <p:cNvSpPr>
                <a:spLocks/>
              </p:cNvSpPr>
              <p:nvPr userDrawn="1"/>
            </p:nvSpPr>
            <p:spPr bwMode="hidden">
              <a:xfrm>
                <a:off x="1124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17" name="Freeform 6509"/>
              <p:cNvSpPr>
                <a:spLocks/>
              </p:cNvSpPr>
              <p:nvPr userDrawn="1"/>
            </p:nvSpPr>
            <p:spPr bwMode="hidden">
              <a:xfrm>
                <a:off x="1038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18" name="Freeform 6510"/>
              <p:cNvSpPr>
                <a:spLocks/>
              </p:cNvSpPr>
              <p:nvPr userDrawn="1"/>
            </p:nvSpPr>
            <p:spPr bwMode="hidden">
              <a:xfrm>
                <a:off x="952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19" name="Freeform 6511"/>
              <p:cNvSpPr>
                <a:spLocks/>
              </p:cNvSpPr>
              <p:nvPr userDrawn="1"/>
            </p:nvSpPr>
            <p:spPr bwMode="hidden">
              <a:xfrm>
                <a:off x="865" y="410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20" name="Freeform 6512"/>
              <p:cNvSpPr>
                <a:spLocks/>
              </p:cNvSpPr>
              <p:nvPr userDrawn="1"/>
            </p:nvSpPr>
            <p:spPr bwMode="hidden">
              <a:xfrm>
                <a:off x="779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21" name="Freeform 6513"/>
              <p:cNvSpPr>
                <a:spLocks/>
              </p:cNvSpPr>
              <p:nvPr userDrawn="1"/>
            </p:nvSpPr>
            <p:spPr bwMode="hidden">
              <a:xfrm>
                <a:off x="693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22" name="Freeform 6514"/>
              <p:cNvSpPr>
                <a:spLocks/>
              </p:cNvSpPr>
              <p:nvPr userDrawn="1"/>
            </p:nvSpPr>
            <p:spPr bwMode="hidden">
              <a:xfrm>
                <a:off x="607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23" name="Freeform 6515"/>
              <p:cNvSpPr>
                <a:spLocks/>
              </p:cNvSpPr>
              <p:nvPr userDrawn="1"/>
            </p:nvSpPr>
            <p:spPr bwMode="hidden">
              <a:xfrm>
                <a:off x="521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24" name="Freeform 6516"/>
              <p:cNvSpPr>
                <a:spLocks/>
              </p:cNvSpPr>
              <p:nvPr userDrawn="1"/>
            </p:nvSpPr>
            <p:spPr bwMode="hidden">
              <a:xfrm>
                <a:off x="435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25" name="Freeform 6517"/>
              <p:cNvSpPr>
                <a:spLocks/>
              </p:cNvSpPr>
              <p:nvPr userDrawn="1"/>
            </p:nvSpPr>
            <p:spPr bwMode="hidden">
              <a:xfrm>
                <a:off x="348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26" name="Freeform 6518"/>
              <p:cNvSpPr>
                <a:spLocks/>
              </p:cNvSpPr>
              <p:nvPr userDrawn="1"/>
            </p:nvSpPr>
            <p:spPr bwMode="hidden">
              <a:xfrm>
                <a:off x="262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28" name="Freeform 6520"/>
              <p:cNvSpPr>
                <a:spLocks/>
              </p:cNvSpPr>
              <p:nvPr userDrawn="1"/>
            </p:nvSpPr>
            <p:spPr bwMode="hidden">
              <a:xfrm>
                <a:off x="176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29" name="Freeform 6521"/>
              <p:cNvSpPr>
                <a:spLocks/>
              </p:cNvSpPr>
              <p:nvPr userDrawn="1"/>
            </p:nvSpPr>
            <p:spPr bwMode="hidden">
              <a:xfrm>
                <a:off x="90" y="410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30" name="Freeform 6522"/>
              <p:cNvSpPr>
                <a:spLocks/>
              </p:cNvSpPr>
              <p:nvPr userDrawn="1"/>
            </p:nvSpPr>
            <p:spPr bwMode="hidden">
              <a:xfrm>
                <a:off x="7" y="4105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556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31" name="Freeform 6523"/>
              <p:cNvSpPr>
                <a:spLocks/>
              </p:cNvSpPr>
              <p:nvPr userDrawn="1"/>
            </p:nvSpPr>
            <p:spPr bwMode="hidden">
              <a:xfrm>
                <a:off x="5692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32" name="Freeform 6524"/>
              <p:cNvSpPr>
                <a:spLocks/>
              </p:cNvSpPr>
              <p:nvPr userDrawn="1"/>
            </p:nvSpPr>
            <p:spPr bwMode="hidden">
              <a:xfrm>
                <a:off x="5605" y="1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33" name="Freeform 6525"/>
              <p:cNvSpPr>
                <a:spLocks/>
              </p:cNvSpPr>
              <p:nvPr userDrawn="1"/>
            </p:nvSpPr>
            <p:spPr bwMode="hidden">
              <a:xfrm>
                <a:off x="5519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34" name="Freeform 6526"/>
              <p:cNvSpPr>
                <a:spLocks/>
              </p:cNvSpPr>
              <p:nvPr userDrawn="1"/>
            </p:nvSpPr>
            <p:spPr bwMode="hidden">
              <a:xfrm>
                <a:off x="5433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35" name="Freeform 6527"/>
              <p:cNvSpPr>
                <a:spLocks/>
              </p:cNvSpPr>
              <p:nvPr userDrawn="1"/>
            </p:nvSpPr>
            <p:spPr bwMode="hidden">
              <a:xfrm>
                <a:off x="5347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36" name="Freeform 6528"/>
              <p:cNvSpPr>
                <a:spLocks/>
              </p:cNvSpPr>
              <p:nvPr userDrawn="1"/>
            </p:nvSpPr>
            <p:spPr bwMode="hidden">
              <a:xfrm>
                <a:off x="5261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37" name="Freeform 6529"/>
              <p:cNvSpPr>
                <a:spLocks/>
              </p:cNvSpPr>
              <p:nvPr userDrawn="1"/>
            </p:nvSpPr>
            <p:spPr bwMode="hidden">
              <a:xfrm>
                <a:off x="5175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38" name="Freeform 6530"/>
              <p:cNvSpPr>
                <a:spLocks/>
              </p:cNvSpPr>
              <p:nvPr userDrawn="1"/>
            </p:nvSpPr>
            <p:spPr bwMode="hidden">
              <a:xfrm>
                <a:off x="5088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39" name="Freeform 6531"/>
              <p:cNvSpPr>
                <a:spLocks/>
              </p:cNvSpPr>
              <p:nvPr userDrawn="1"/>
            </p:nvSpPr>
            <p:spPr bwMode="hidden">
              <a:xfrm>
                <a:off x="5002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40" name="Freeform 6532"/>
              <p:cNvSpPr>
                <a:spLocks/>
              </p:cNvSpPr>
              <p:nvPr userDrawn="1"/>
            </p:nvSpPr>
            <p:spPr bwMode="hidden">
              <a:xfrm>
                <a:off x="4916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41" name="Freeform 6533"/>
              <p:cNvSpPr>
                <a:spLocks/>
              </p:cNvSpPr>
              <p:nvPr userDrawn="1"/>
            </p:nvSpPr>
            <p:spPr bwMode="hidden">
              <a:xfrm>
                <a:off x="4830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42" name="Freeform 6534"/>
              <p:cNvSpPr>
                <a:spLocks/>
              </p:cNvSpPr>
              <p:nvPr userDrawn="1"/>
            </p:nvSpPr>
            <p:spPr bwMode="hidden">
              <a:xfrm>
                <a:off x="4744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43" name="Freeform 6535"/>
              <p:cNvSpPr>
                <a:spLocks/>
              </p:cNvSpPr>
              <p:nvPr userDrawn="1"/>
            </p:nvSpPr>
            <p:spPr bwMode="hidden">
              <a:xfrm>
                <a:off x="4657" y="1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44" name="Freeform 6536"/>
              <p:cNvSpPr>
                <a:spLocks/>
              </p:cNvSpPr>
              <p:nvPr userDrawn="1"/>
            </p:nvSpPr>
            <p:spPr bwMode="hidden">
              <a:xfrm>
                <a:off x="4571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45" name="Freeform 6537"/>
              <p:cNvSpPr>
                <a:spLocks/>
              </p:cNvSpPr>
              <p:nvPr userDrawn="1"/>
            </p:nvSpPr>
            <p:spPr bwMode="hidden">
              <a:xfrm>
                <a:off x="4485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46" name="Freeform 6538"/>
              <p:cNvSpPr>
                <a:spLocks/>
              </p:cNvSpPr>
              <p:nvPr userDrawn="1"/>
            </p:nvSpPr>
            <p:spPr bwMode="hidden">
              <a:xfrm>
                <a:off x="4399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47" name="Freeform 6539"/>
              <p:cNvSpPr>
                <a:spLocks/>
              </p:cNvSpPr>
              <p:nvPr userDrawn="1"/>
            </p:nvSpPr>
            <p:spPr bwMode="hidden">
              <a:xfrm>
                <a:off x="4313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48" name="Freeform 6540"/>
              <p:cNvSpPr>
                <a:spLocks/>
              </p:cNvSpPr>
              <p:nvPr userDrawn="1"/>
            </p:nvSpPr>
            <p:spPr bwMode="hidden">
              <a:xfrm>
                <a:off x="4227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49" name="Freeform 6541"/>
              <p:cNvSpPr>
                <a:spLocks/>
              </p:cNvSpPr>
              <p:nvPr userDrawn="1"/>
            </p:nvSpPr>
            <p:spPr bwMode="hidden">
              <a:xfrm>
                <a:off x="4140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50" name="Freeform 6542"/>
              <p:cNvSpPr>
                <a:spLocks/>
              </p:cNvSpPr>
              <p:nvPr userDrawn="1"/>
            </p:nvSpPr>
            <p:spPr bwMode="hidden">
              <a:xfrm>
                <a:off x="4054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51" name="Freeform 6543"/>
              <p:cNvSpPr>
                <a:spLocks/>
              </p:cNvSpPr>
              <p:nvPr userDrawn="1"/>
            </p:nvSpPr>
            <p:spPr bwMode="hidden">
              <a:xfrm>
                <a:off x="3968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52" name="Freeform 6544"/>
              <p:cNvSpPr>
                <a:spLocks/>
              </p:cNvSpPr>
              <p:nvPr userDrawn="1"/>
            </p:nvSpPr>
            <p:spPr bwMode="hidden">
              <a:xfrm>
                <a:off x="3882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53" name="Freeform 6545"/>
              <p:cNvSpPr>
                <a:spLocks/>
              </p:cNvSpPr>
              <p:nvPr userDrawn="1"/>
            </p:nvSpPr>
            <p:spPr bwMode="hidden">
              <a:xfrm>
                <a:off x="3796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54" name="Freeform 6546"/>
              <p:cNvSpPr>
                <a:spLocks/>
              </p:cNvSpPr>
              <p:nvPr userDrawn="1"/>
            </p:nvSpPr>
            <p:spPr bwMode="hidden">
              <a:xfrm>
                <a:off x="3709" y="1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55" name="Freeform 6547"/>
              <p:cNvSpPr>
                <a:spLocks/>
              </p:cNvSpPr>
              <p:nvPr userDrawn="1"/>
            </p:nvSpPr>
            <p:spPr bwMode="hidden">
              <a:xfrm>
                <a:off x="3623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56" name="Freeform 6548"/>
              <p:cNvSpPr>
                <a:spLocks/>
              </p:cNvSpPr>
              <p:nvPr userDrawn="1"/>
            </p:nvSpPr>
            <p:spPr bwMode="hidden">
              <a:xfrm>
                <a:off x="3537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57" name="Freeform 6549"/>
              <p:cNvSpPr>
                <a:spLocks/>
              </p:cNvSpPr>
              <p:nvPr userDrawn="1"/>
            </p:nvSpPr>
            <p:spPr bwMode="hidden">
              <a:xfrm>
                <a:off x="3451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58" name="Freeform 6550"/>
              <p:cNvSpPr>
                <a:spLocks/>
              </p:cNvSpPr>
              <p:nvPr userDrawn="1"/>
            </p:nvSpPr>
            <p:spPr bwMode="hidden">
              <a:xfrm>
                <a:off x="3365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59" name="Freeform 6551"/>
              <p:cNvSpPr>
                <a:spLocks/>
              </p:cNvSpPr>
              <p:nvPr userDrawn="1"/>
            </p:nvSpPr>
            <p:spPr bwMode="hidden">
              <a:xfrm>
                <a:off x="3279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60" name="Freeform 6552"/>
              <p:cNvSpPr>
                <a:spLocks/>
              </p:cNvSpPr>
              <p:nvPr userDrawn="1"/>
            </p:nvSpPr>
            <p:spPr bwMode="hidden">
              <a:xfrm>
                <a:off x="3192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61" name="Freeform 6553"/>
              <p:cNvSpPr>
                <a:spLocks/>
              </p:cNvSpPr>
              <p:nvPr userDrawn="1"/>
            </p:nvSpPr>
            <p:spPr bwMode="hidden">
              <a:xfrm>
                <a:off x="3106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62" name="Freeform 6554"/>
              <p:cNvSpPr>
                <a:spLocks/>
              </p:cNvSpPr>
              <p:nvPr userDrawn="1"/>
            </p:nvSpPr>
            <p:spPr bwMode="hidden">
              <a:xfrm>
                <a:off x="3020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63" name="Freeform 6555"/>
              <p:cNvSpPr>
                <a:spLocks/>
              </p:cNvSpPr>
              <p:nvPr userDrawn="1"/>
            </p:nvSpPr>
            <p:spPr bwMode="hidden">
              <a:xfrm>
                <a:off x="2934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64" name="Freeform 6556"/>
              <p:cNvSpPr>
                <a:spLocks/>
              </p:cNvSpPr>
              <p:nvPr userDrawn="1"/>
            </p:nvSpPr>
            <p:spPr bwMode="hidden">
              <a:xfrm>
                <a:off x="2848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65" name="Freeform 6557"/>
              <p:cNvSpPr>
                <a:spLocks/>
              </p:cNvSpPr>
              <p:nvPr userDrawn="1"/>
            </p:nvSpPr>
            <p:spPr bwMode="hidden">
              <a:xfrm>
                <a:off x="2761" y="1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66" name="Freeform 6558"/>
              <p:cNvSpPr>
                <a:spLocks/>
              </p:cNvSpPr>
              <p:nvPr userDrawn="1"/>
            </p:nvSpPr>
            <p:spPr bwMode="hidden">
              <a:xfrm>
                <a:off x="1555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67" name="Freeform 6559"/>
              <p:cNvSpPr>
                <a:spLocks/>
              </p:cNvSpPr>
              <p:nvPr userDrawn="1"/>
            </p:nvSpPr>
            <p:spPr bwMode="hidden">
              <a:xfrm>
                <a:off x="1469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68" name="Freeform 6560"/>
              <p:cNvSpPr>
                <a:spLocks/>
              </p:cNvSpPr>
              <p:nvPr userDrawn="1"/>
            </p:nvSpPr>
            <p:spPr bwMode="hidden">
              <a:xfrm>
                <a:off x="1383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69" name="Freeform 6561"/>
              <p:cNvSpPr>
                <a:spLocks/>
              </p:cNvSpPr>
              <p:nvPr userDrawn="1"/>
            </p:nvSpPr>
            <p:spPr bwMode="hidden">
              <a:xfrm>
                <a:off x="1296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0" name="Freeform 6562"/>
              <p:cNvSpPr>
                <a:spLocks/>
              </p:cNvSpPr>
              <p:nvPr userDrawn="1"/>
            </p:nvSpPr>
            <p:spPr bwMode="hidden">
              <a:xfrm>
                <a:off x="1210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1" name="Freeform 6563"/>
              <p:cNvSpPr>
                <a:spLocks/>
              </p:cNvSpPr>
              <p:nvPr userDrawn="1"/>
            </p:nvSpPr>
            <p:spPr bwMode="hidden">
              <a:xfrm>
                <a:off x="1124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2" name="Freeform 6564"/>
              <p:cNvSpPr>
                <a:spLocks/>
              </p:cNvSpPr>
              <p:nvPr userDrawn="1"/>
            </p:nvSpPr>
            <p:spPr bwMode="hidden">
              <a:xfrm>
                <a:off x="1038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3" name="Freeform 6565"/>
              <p:cNvSpPr>
                <a:spLocks/>
              </p:cNvSpPr>
              <p:nvPr userDrawn="1"/>
            </p:nvSpPr>
            <p:spPr bwMode="hidden">
              <a:xfrm>
                <a:off x="952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4" name="Freeform 6566"/>
              <p:cNvSpPr>
                <a:spLocks/>
              </p:cNvSpPr>
              <p:nvPr userDrawn="1"/>
            </p:nvSpPr>
            <p:spPr bwMode="hidden">
              <a:xfrm>
                <a:off x="865" y="1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5" name="Freeform 6567"/>
              <p:cNvSpPr>
                <a:spLocks/>
              </p:cNvSpPr>
              <p:nvPr userDrawn="1"/>
            </p:nvSpPr>
            <p:spPr bwMode="hidden">
              <a:xfrm>
                <a:off x="779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6" name="Freeform 6568"/>
              <p:cNvSpPr>
                <a:spLocks/>
              </p:cNvSpPr>
              <p:nvPr userDrawn="1"/>
            </p:nvSpPr>
            <p:spPr bwMode="hidden">
              <a:xfrm>
                <a:off x="693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7" name="Freeform 6569"/>
              <p:cNvSpPr>
                <a:spLocks/>
              </p:cNvSpPr>
              <p:nvPr userDrawn="1"/>
            </p:nvSpPr>
            <p:spPr bwMode="hidden">
              <a:xfrm>
                <a:off x="607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8" name="Freeform 6570"/>
              <p:cNvSpPr>
                <a:spLocks/>
              </p:cNvSpPr>
              <p:nvPr userDrawn="1"/>
            </p:nvSpPr>
            <p:spPr bwMode="hidden">
              <a:xfrm>
                <a:off x="521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79" name="Freeform 6571"/>
              <p:cNvSpPr>
                <a:spLocks/>
              </p:cNvSpPr>
              <p:nvPr userDrawn="1"/>
            </p:nvSpPr>
            <p:spPr bwMode="hidden">
              <a:xfrm>
                <a:off x="435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80" name="Freeform 6572"/>
              <p:cNvSpPr>
                <a:spLocks/>
              </p:cNvSpPr>
              <p:nvPr userDrawn="1"/>
            </p:nvSpPr>
            <p:spPr bwMode="hidden">
              <a:xfrm>
                <a:off x="348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81" name="Freeform 6573"/>
              <p:cNvSpPr>
                <a:spLocks/>
              </p:cNvSpPr>
              <p:nvPr userDrawn="1"/>
            </p:nvSpPr>
            <p:spPr bwMode="hidden">
              <a:xfrm>
                <a:off x="262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82" name="Freeform 6574"/>
              <p:cNvSpPr>
                <a:spLocks/>
              </p:cNvSpPr>
              <p:nvPr userDrawn="1"/>
            </p:nvSpPr>
            <p:spPr bwMode="hidden">
              <a:xfrm>
                <a:off x="176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83" name="Freeform 6575"/>
              <p:cNvSpPr>
                <a:spLocks/>
              </p:cNvSpPr>
              <p:nvPr userDrawn="1"/>
            </p:nvSpPr>
            <p:spPr bwMode="hidden">
              <a:xfrm>
                <a:off x="90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84" name="Freeform 6576"/>
              <p:cNvSpPr>
                <a:spLocks/>
              </p:cNvSpPr>
              <p:nvPr userDrawn="1"/>
            </p:nvSpPr>
            <p:spPr bwMode="hidden">
              <a:xfrm>
                <a:off x="7" y="1189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85" name="Freeform 6577"/>
              <p:cNvSpPr>
                <a:spLocks/>
              </p:cNvSpPr>
              <p:nvPr userDrawn="1"/>
            </p:nvSpPr>
            <p:spPr bwMode="hidden">
              <a:xfrm>
                <a:off x="2503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86" name="Freeform 6578"/>
              <p:cNvSpPr>
                <a:spLocks/>
              </p:cNvSpPr>
              <p:nvPr userDrawn="1"/>
            </p:nvSpPr>
            <p:spPr bwMode="hidden">
              <a:xfrm>
                <a:off x="2417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87" name="Freeform 6579"/>
              <p:cNvSpPr>
                <a:spLocks/>
              </p:cNvSpPr>
              <p:nvPr userDrawn="1"/>
            </p:nvSpPr>
            <p:spPr bwMode="hidden">
              <a:xfrm>
                <a:off x="2331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88" name="Freeform 6580"/>
              <p:cNvSpPr>
                <a:spLocks/>
              </p:cNvSpPr>
              <p:nvPr userDrawn="1"/>
            </p:nvSpPr>
            <p:spPr bwMode="hidden">
              <a:xfrm>
                <a:off x="2244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89" name="Freeform 6581"/>
              <p:cNvSpPr>
                <a:spLocks/>
              </p:cNvSpPr>
              <p:nvPr userDrawn="1"/>
            </p:nvSpPr>
            <p:spPr bwMode="hidden">
              <a:xfrm>
                <a:off x="2158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90" name="Freeform 6582"/>
              <p:cNvSpPr>
                <a:spLocks/>
              </p:cNvSpPr>
              <p:nvPr userDrawn="1"/>
            </p:nvSpPr>
            <p:spPr bwMode="hidden">
              <a:xfrm>
                <a:off x="2072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91" name="Freeform 6583"/>
              <p:cNvSpPr>
                <a:spLocks/>
              </p:cNvSpPr>
              <p:nvPr userDrawn="1"/>
            </p:nvSpPr>
            <p:spPr bwMode="hidden">
              <a:xfrm>
                <a:off x="1986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92" name="Freeform 6584"/>
              <p:cNvSpPr>
                <a:spLocks/>
              </p:cNvSpPr>
              <p:nvPr userDrawn="1"/>
            </p:nvSpPr>
            <p:spPr bwMode="hidden">
              <a:xfrm>
                <a:off x="1900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93" name="Freeform 6585"/>
              <p:cNvSpPr>
                <a:spLocks/>
              </p:cNvSpPr>
              <p:nvPr userDrawn="1"/>
            </p:nvSpPr>
            <p:spPr bwMode="hidden">
              <a:xfrm>
                <a:off x="1813" y="1189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94" name="Freeform 6586"/>
              <p:cNvSpPr>
                <a:spLocks/>
              </p:cNvSpPr>
              <p:nvPr userDrawn="1"/>
            </p:nvSpPr>
            <p:spPr bwMode="hidden">
              <a:xfrm>
                <a:off x="1727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95" name="Freeform 6587"/>
              <p:cNvSpPr>
                <a:spLocks/>
              </p:cNvSpPr>
              <p:nvPr userDrawn="1"/>
            </p:nvSpPr>
            <p:spPr bwMode="hidden">
              <a:xfrm>
                <a:off x="1641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96" name="Freeform 6588"/>
              <p:cNvSpPr>
                <a:spLocks/>
              </p:cNvSpPr>
              <p:nvPr userDrawn="1"/>
            </p:nvSpPr>
            <p:spPr bwMode="hidden">
              <a:xfrm>
                <a:off x="2675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97" name="Freeform 6589"/>
              <p:cNvSpPr>
                <a:spLocks/>
              </p:cNvSpPr>
              <p:nvPr userDrawn="1"/>
            </p:nvSpPr>
            <p:spPr bwMode="hidden">
              <a:xfrm>
                <a:off x="2589" y="1189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19A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98" name="Freeform 6590"/>
              <p:cNvSpPr>
                <a:spLocks/>
              </p:cNvSpPr>
              <p:nvPr userDrawn="1"/>
            </p:nvSpPr>
            <p:spPr bwMode="hidden">
              <a:xfrm>
                <a:off x="5692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99" name="Freeform 6591"/>
              <p:cNvSpPr>
                <a:spLocks/>
              </p:cNvSpPr>
              <p:nvPr userDrawn="1"/>
            </p:nvSpPr>
            <p:spPr bwMode="hidden">
              <a:xfrm>
                <a:off x="5605" y="127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00" name="Freeform 6592"/>
              <p:cNvSpPr>
                <a:spLocks/>
              </p:cNvSpPr>
              <p:nvPr userDrawn="1"/>
            </p:nvSpPr>
            <p:spPr bwMode="hidden">
              <a:xfrm>
                <a:off x="5519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01" name="Freeform 6593"/>
              <p:cNvSpPr>
                <a:spLocks/>
              </p:cNvSpPr>
              <p:nvPr userDrawn="1"/>
            </p:nvSpPr>
            <p:spPr bwMode="hidden">
              <a:xfrm>
                <a:off x="5433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02" name="Freeform 6594"/>
              <p:cNvSpPr>
                <a:spLocks/>
              </p:cNvSpPr>
              <p:nvPr userDrawn="1"/>
            </p:nvSpPr>
            <p:spPr bwMode="hidden">
              <a:xfrm>
                <a:off x="5347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03" name="Freeform 6595"/>
              <p:cNvSpPr>
                <a:spLocks/>
              </p:cNvSpPr>
              <p:nvPr userDrawn="1"/>
            </p:nvSpPr>
            <p:spPr bwMode="hidden">
              <a:xfrm>
                <a:off x="5261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04" name="Freeform 6596"/>
              <p:cNvSpPr>
                <a:spLocks/>
              </p:cNvSpPr>
              <p:nvPr userDrawn="1"/>
            </p:nvSpPr>
            <p:spPr bwMode="hidden">
              <a:xfrm>
                <a:off x="5175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05" name="Freeform 6597"/>
              <p:cNvSpPr>
                <a:spLocks/>
              </p:cNvSpPr>
              <p:nvPr userDrawn="1"/>
            </p:nvSpPr>
            <p:spPr bwMode="hidden">
              <a:xfrm>
                <a:off x="5088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06" name="Freeform 6598"/>
              <p:cNvSpPr>
                <a:spLocks/>
              </p:cNvSpPr>
              <p:nvPr userDrawn="1"/>
            </p:nvSpPr>
            <p:spPr bwMode="hidden">
              <a:xfrm>
                <a:off x="5002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07" name="Freeform 6599"/>
              <p:cNvSpPr>
                <a:spLocks/>
              </p:cNvSpPr>
              <p:nvPr userDrawn="1"/>
            </p:nvSpPr>
            <p:spPr bwMode="hidden">
              <a:xfrm>
                <a:off x="4916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08" name="Freeform 6600"/>
              <p:cNvSpPr>
                <a:spLocks/>
              </p:cNvSpPr>
              <p:nvPr userDrawn="1"/>
            </p:nvSpPr>
            <p:spPr bwMode="hidden">
              <a:xfrm>
                <a:off x="4830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09" name="Freeform 6601"/>
              <p:cNvSpPr>
                <a:spLocks/>
              </p:cNvSpPr>
              <p:nvPr userDrawn="1"/>
            </p:nvSpPr>
            <p:spPr bwMode="hidden">
              <a:xfrm>
                <a:off x="4744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10" name="Freeform 6602"/>
              <p:cNvSpPr>
                <a:spLocks/>
              </p:cNvSpPr>
              <p:nvPr userDrawn="1"/>
            </p:nvSpPr>
            <p:spPr bwMode="hidden">
              <a:xfrm>
                <a:off x="4657" y="127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11" name="Freeform 6603"/>
              <p:cNvSpPr>
                <a:spLocks/>
              </p:cNvSpPr>
              <p:nvPr userDrawn="1"/>
            </p:nvSpPr>
            <p:spPr bwMode="hidden">
              <a:xfrm>
                <a:off x="4571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12" name="Freeform 6604"/>
              <p:cNvSpPr>
                <a:spLocks/>
              </p:cNvSpPr>
              <p:nvPr userDrawn="1"/>
            </p:nvSpPr>
            <p:spPr bwMode="hidden">
              <a:xfrm>
                <a:off x="4485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13" name="Freeform 6605"/>
              <p:cNvSpPr>
                <a:spLocks/>
              </p:cNvSpPr>
              <p:nvPr userDrawn="1"/>
            </p:nvSpPr>
            <p:spPr bwMode="hidden">
              <a:xfrm>
                <a:off x="4399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14" name="Freeform 6606"/>
              <p:cNvSpPr>
                <a:spLocks/>
              </p:cNvSpPr>
              <p:nvPr userDrawn="1"/>
            </p:nvSpPr>
            <p:spPr bwMode="hidden">
              <a:xfrm>
                <a:off x="4313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15" name="Freeform 6607"/>
              <p:cNvSpPr>
                <a:spLocks/>
              </p:cNvSpPr>
              <p:nvPr userDrawn="1"/>
            </p:nvSpPr>
            <p:spPr bwMode="hidden">
              <a:xfrm>
                <a:off x="4227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16" name="Freeform 6608"/>
              <p:cNvSpPr>
                <a:spLocks/>
              </p:cNvSpPr>
              <p:nvPr userDrawn="1"/>
            </p:nvSpPr>
            <p:spPr bwMode="hidden">
              <a:xfrm>
                <a:off x="4140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17" name="Freeform 6609"/>
              <p:cNvSpPr>
                <a:spLocks/>
              </p:cNvSpPr>
              <p:nvPr userDrawn="1"/>
            </p:nvSpPr>
            <p:spPr bwMode="hidden">
              <a:xfrm>
                <a:off x="4054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18" name="Freeform 6610"/>
              <p:cNvSpPr>
                <a:spLocks/>
              </p:cNvSpPr>
              <p:nvPr userDrawn="1"/>
            </p:nvSpPr>
            <p:spPr bwMode="hidden">
              <a:xfrm>
                <a:off x="3968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19" name="Freeform 6611"/>
              <p:cNvSpPr>
                <a:spLocks/>
              </p:cNvSpPr>
              <p:nvPr userDrawn="1"/>
            </p:nvSpPr>
            <p:spPr bwMode="hidden">
              <a:xfrm>
                <a:off x="3882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20" name="Freeform 6612"/>
              <p:cNvSpPr>
                <a:spLocks/>
              </p:cNvSpPr>
              <p:nvPr userDrawn="1"/>
            </p:nvSpPr>
            <p:spPr bwMode="hidden">
              <a:xfrm>
                <a:off x="3796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21" name="Freeform 6613"/>
              <p:cNvSpPr>
                <a:spLocks/>
              </p:cNvSpPr>
              <p:nvPr userDrawn="1"/>
            </p:nvSpPr>
            <p:spPr bwMode="hidden">
              <a:xfrm>
                <a:off x="3709" y="127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22" name="Freeform 6614"/>
              <p:cNvSpPr>
                <a:spLocks/>
              </p:cNvSpPr>
              <p:nvPr userDrawn="1"/>
            </p:nvSpPr>
            <p:spPr bwMode="hidden">
              <a:xfrm>
                <a:off x="3623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23" name="Freeform 6615"/>
              <p:cNvSpPr>
                <a:spLocks/>
              </p:cNvSpPr>
              <p:nvPr userDrawn="1"/>
            </p:nvSpPr>
            <p:spPr bwMode="hidden">
              <a:xfrm>
                <a:off x="3537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24" name="Freeform 6616"/>
              <p:cNvSpPr>
                <a:spLocks/>
              </p:cNvSpPr>
              <p:nvPr userDrawn="1"/>
            </p:nvSpPr>
            <p:spPr bwMode="hidden">
              <a:xfrm>
                <a:off x="3451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25" name="Freeform 6617"/>
              <p:cNvSpPr>
                <a:spLocks/>
              </p:cNvSpPr>
              <p:nvPr userDrawn="1"/>
            </p:nvSpPr>
            <p:spPr bwMode="hidden">
              <a:xfrm>
                <a:off x="3365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26" name="Freeform 6618"/>
              <p:cNvSpPr>
                <a:spLocks/>
              </p:cNvSpPr>
              <p:nvPr userDrawn="1"/>
            </p:nvSpPr>
            <p:spPr bwMode="hidden">
              <a:xfrm>
                <a:off x="3279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27" name="Freeform 6619"/>
              <p:cNvSpPr>
                <a:spLocks/>
              </p:cNvSpPr>
              <p:nvPr userDrawn="1"/>
            </p:nvSpPr>
            <p:spPr bwMode="hidden">
              <a:xfrm>
                <a:off x="3192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28" name="Freeform 6620"/>
              <p:cNvSpPr>
                <a:spLocks/>
              </p:cNvSpPr>
              <p:nvPr userDrawn="1"/>
            </p:nvSpPr>
            <p:spPr bwMode="hidden">
              <a:xfrm>
                <a:off x="3106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29" name="Freeform 6621"/>
              <p:cNvSpPr>
                <a:spLocks/>
              </p:cNvSpPr>
              <p:nvPr userDrawn="1"/>
            </p:nvSpPr>
            <p:spPr bwMode="hidden">
              <a:xfrm>
                <a:off x="3020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30" name="Freeform 6622"/>
              <p:cNvSpPr>
                <a:spLocks/>
              </p:cNvSpPr>
              <p:nvPr userDrawn="1"/>
            </p:nvSpPr>
            <p:spPr bwMode="hidden">
              <a:xfrm>
                <a:off x="2934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31" name="Freeform 6623"/>
              <p:cNvSpPr>
                <a:spLocks/>
              </p:cNvSpPr>
              <p:nvPr userDrawn="1"/>
            </p:nvSpPr>
            <p:spPr bwMode="hidden">
              <a:xfrm>
                <a:off x="2848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32" name="Freeform 6624"/>
              <p:cNvSpPr>
                <a:spLocks/>
              </p:cNvSpPr>
              <p:nvPr userDrawn="1"/>
            </p:nvSpPr>
            <p:spPr bwMode="hidden">
              <a:xfrm>
                <a:off x="2761" y="127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33" name="Freeform 6625"/>
              <p:cNvSpPr>
                <a:spLocks/>
              </p:cNvSpPr>
              <p:nvPr userDrawn="1"/>
            </p:nvSpPr>
            <p:spPr bwMode="hidden">
              <a:xfrm>
                <a:off x="1210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34" name="Freeform 6626"/>
              <p:cNvSpPr>
                <a:spLocks/>
              </p:cNvSpPr>
              <p:nvPr userDrawn="1"/>
            </p:nvSpPr>
            <p:spPr bwMode="hidden">
              <a:xfrm>
                <a:off x="1124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35" name="Freeform 6627"/>
              <p:cNvSpPr>
                <a:spLocks/>
              </p:cNvSpPr>
              <p:nvPr userDrawn="1"/>
            </p:nvSpPr>
            <p:spPr bwMode="hidden">
              <a:xfrm>
                <a:off x="1038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36" name="Freeform 6628"/>
              <p:cNvSpPr>
                <a:spLocks/>
              </p:cNvSpPr>
              <p:nvPr userDrawn="1"/>
            </p:nvSpPr>
            <p:spPr bwMode="hidden">
              <a:xfrm>
                <a:off x="952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37" name="Freeform 6629"/>
              <p:cNvSpPr>
                <a:spLocks/>
              </p:cNvSpPr>
              <p:nvPr userDrawn="1"/>
            </p:nvSpPr>
            <p:spPr bwMode="hidden">
              <a:xfrm>
                <a:off x="865" y="127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38" name="Freeform 6630"/>
              <p:cNvSpPr>
                <a:spLocks/>
              </p:cNvSpPr>
              <p:nvPr userDrawn="1"/>
            </p:nvSpPr>
            <p:spPr bwMode="hidden">
              <a:xfrm>
                <a:off x="779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39" name="Freeform 6631"/>
              <p:cNvSpPr>
                <a:spLocks/>
              </p:cNvSpPr>
              <p:nvPr userDrawn="1"/>
            </p:nvSpPr>
            <p:spPr bwMode="hidden">
              <a:xfrm>
                <a:off x="693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40" name="Freeform 6632"/>
              <p:cNvSpPr>
                <a:spLocks/>
              </p:cNvSpPr>
              <p:nvPr userDrawn="1"/>
            </p:nvSpPr>
            <p:spPr bwMode="hidden">
              <a:xfrm>
                <a:off x="607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41" name="Freeform 6633"/>
              <p:cNvSpPr>
                <a:spLocks/>
              </p:cNvSpPr>
              <p:nvPr userDrawn="1"/>
            </p:nvSpPr>
            <p:spPr bwMode="hidden">
              <a:xfrm>
                <a:off x="521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42" name="Freeform 6634"/>
              <p:cNvSpPr>
                <a:spLocks/>
              </p:cNvSpPr>
              <p:nvPr userDrawn="1"/>
            </p:nvSpPr>
            <p:spPr bwMode="hidden">
              <a:xfrm>
                <a:off x="435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43" name="Freeform 6635"/>
              <p:cNvSpPr>
                <a:spLocks/>
              </p:cNvSpPr>
              <p:nvPr userDrawn="1"/>
            </p:nvSpPr>
            <p:spPr bwMode="hidden">
              <a:xfrm>
                <a:off x="348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44" name="Freeform 6636"/>
              <p:cNvSpPr>
                <a:spLocks/>
              </p:cNvSpPr>
              <p:nvPr userDrawn="1"/>
            </p:nvSpPr>
            <p:spPr bwMode="hidden">
              <a:xfrm>
                <a:off x="262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45" name="Freeform 6637"/>
              <p:cNvSpPr>
                <a:spLocks/>
              </p:cNvSpPr>
              <p:nvPr userDrawn="1"/>
            </p:nvSpPr>
            <p:spPr bwMode="hidden">
              <a:xfrm>
                <a:off x="176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46" name="Freeform 6638"/>
              <p:cNvSpPr>
                <a:spLocks/>
              </p:cNvSpPr>
              <p:nvPr userDrawn="1"/>
            </p:nvSpPr>
            <p:spPr bwMode="hidden">
              <a:xfrm>
                <a:off x="90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47" name="Freeform 6639"/>
              <p:cNvSpPr>
                <a:spLocks/>
              </p:cNvSpPr>
              <p:nvPr userDrawn="1"/>
            </p:nvSpPr>
            <p:spPr bwMode="hidden">
              <a:xfrm>
                <a:off x="7" y="1275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48" name="Freeform 6640"/>
              <p:cNvSpPr>
                <a:spLocks/>
              </p:cNvSpPr>
              <p:nvPr userDrawn="1"/>
            </p:nvSpPr>
            <p:spPr bwMode="hidden">
              <a:xfrm>
                <a:off x="2503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49" name="Freeform 6641"/>
              <p:cNvSpPr>
                <a:spLocks/>
              </p:cNvSpPr>
              <p:nvPr userDrawn="1"/>
            </p:nvSpPr>
            <p:spPr bwMode="hidden">
              <a:xfrm>
                <a:off x="2417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50" name="Freeform 6642"/>
              <p:cNvSpPr>
                <a:spLocks/>
              </p:cNvSpPr>
              <p:nvPr userDrawn="1"/>
            </p:nvSpPr>
            <p:spPr bwMode="hidden">
              <a:xfrm>
                <a:off x="2331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51" name="Freeform 6643"/>
              <p:cNvSpPr>
                <a:spLocks/>
              </p:cNvSpPr>
              <p:nvPr userDrawn="1"/>
            </p:nvSpPr>
            <p:spPr bwMode="hidden">
              <a:xfrm>
                <a:off x="2244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52" name="Freeform 6644"/>
              <p:cNvSpPr>
                <a:spLocks/>
              </p:cNvSpPr>
              <p:nvPr userDrawn="1"/>
            </p:nvSpPr>
            <p:spPr bwMode="hidden">
              <a:xfrm>
                <a:off x="2158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53" name="Freeform 6645"/>
              <p:cNvSpPr>
                <a:spLocks/>
              </p:cNvSpPr>
              <p:nvPr userDrawn="1"/>
            </p:nvSpPr>
            <p:spPr bwMode="hidden">
              <a:xfrm>
                <a:off x="1555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54" name="Freeform 6646"/>
              <p:cNvSpPr>
                <a:spLocks/>
              </p:cNvSpPr>
              <p:nvPr userDrawn="1"/>
            </p:nvSpPr>
            <p:spPr bwMode="hidden">
              <a:xfrm>
                <a:off x="1469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55" name="Freeform 6647"/>
              <p:cNvSpPr>
                <a:spLocks/>
              </p:cNvSpPr>
              <p:nvPr userDrawn="1"/>
            </p:nvSpPr>
            <p:spPr bwMode="hidden">
              <a:xfrm>
                <a:off x="1383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56" name="Freeform 6648"/>
              <p:cNvSpPr>
                <a:spLocks/>
              </p:cNvSpPr>
              <p:nvPr userDrawn="1"/>
            </p:nvSpPr>
            <p:spPr bwMode="hidden">
              <a:xfrm>
                <a:off x="1296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57" name="Freeform 6649"/>
              <p:cNvSpPr>
                <a:spLocks/>
              </p:cNvSpPr>
              <p:nvPr userDrawn="1"/>
            </p:nvSpPr>
            <p:spPr bwMode="hidden">
              <a:xfrm>
                <a:off x="2072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58" name="Freeform 6650"/>
              <p:cNvSpPr>
                <a:spLocks/>
              </p:cNvSpPr>
              <p:nvPr userDrawn="1"/>
            </p:nvSpPr>
            <p:spPr bwMode="hidden">
              <a:xfrm>
                <a:off x="1986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59" name="Freeform 6651"/>
              <p:cNvSpPr>
                <a:spLocks/>
              </p:cNvSpPr>
              <p:nvPr userDrawn="1"/>
            </p:nvSpPr>
            <p:spPr bwMode="hidden">
              <a:xfrm>
                <a:off x="1900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60" name="Freeform 6652"/>
              <p:cNvSpPr>
                <a:spLocks/>
              </p:cNvSpPr>
              <p:nvPr userDrawn="1"/>
            </p:nvSpPr>
            <p:spPr bwMode="hidden">
              <a:xfrm>
                <a:off x="1813" y="1275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61" name="Freeform 6653"/>
              <p:cNvSpPr>
                <a:spLocks/>
              </p:cNvSpPr>
              <p:nvPr userDrawn="1"/>
            </p:nvSpPr>
            <p:spPr bwMode="hidden">
              <a:xfrm>
                <a:off x="1727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62" name="Freeform 6654"/>
              <p:cNvSpPr>
                <a:spLocks/>
              </p:cNvSpPr>
              <p:nvPr userDrawn="1"/>
            </p:nvSpPr>
            <p:spPr bwMode="hidden">
              <a:xfrm>
                <a:off x="1641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63" name="Freeform 6655"/>
              <p:cNvSpPr>
                <a:spLocks/>
              </p:cNvSpPr>
              <p:nvPr userDrawn="1"/>
            </p:nvSpPr>
            <p:spPr bwMode="hidden">
              <a:xfrm>
                <a:off x="2675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64" name="Freeform 6656"/>
              <p:cNvSpPr>
                <a:spLocks/>
              </p:cNvSpPr>
              <p:nvPr userDrawn="1"/>
            </p:nvSpPr>
            <p:spPr bwMode="hidden">
              <a:xfrm>
                <a:off x="2589" y="1275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6D7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65" name="Freeform 6657"/>
              <p:cNvSpPr>
                <a:spLocks/>
              </p:cNvSpPr>
              <p:nvPr userDrawn="1"/>
            </p:nvSpPr>
            <p:spPr bwMode="hidden">
              <a:xfrm>
                <a:off x="5692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66" name="Freeform 6658"/>
              <p:cNvSpPr>
                <a:spLocks/>
              </p:cNvSpPr>
              <p:nvPr userDrawn="1"/>
            </p:nvSpPr>
            <p:spPr bwMode="hidden">
              <a:xfrm>
                <a:off x="5605" y="136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67" name="Freeform 6659"/>
              <p:cNvSpPr>
                <a:spLocks/>
              </p:cNvSpPr>
              <p:nvPr userDrawn="1"/>
            </p:nvSpPr>
            <p:spPr bwMode="hidden">
              <a:xfrm>
                <a:off x="5519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68" name="Freeform 6660"/>
              <p:cNvSpPr>
                <a:spLocks/>
              </p:cNvSpPr>
              <p:nvPr userDrawn="1"/>
            </p:nvSpPr>
            <p:spPr bwMode="hidden">
              <a:xfrm>
                <a:off x="5433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69" name="Freeform 6661"/>
              <p:cNvSpPr>
                <a:spLocks/>
              </p:cNvSpPr>
              <p:nvPr userDrawn="1"/>
            </p:nvSpPr>
            <p:spPr bwMode="hidden">
              <a:xfrm>
                <a:off x="5347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70" name="Freeform 6662"/>
              <p:cNvSpPr>
                <a:spLocks/>
              </p:cNvSpPr>
              <p:nvPr userDrawn="1"/>
            </p:nvSpPr>
            <p:spPr bwMode="hidden">
              <a:xfrm>
                <a:off x="5261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71" name="Freeform 6663"/>
              <p:cNvSpPr>
                <a:spLocks/>
              </p:cNvSpPr>
              <p:nvPr userDrawn="1"/>
            </p:nvSpPr>
            <p:spPr bwMode="hidden">
              <a:xfrm>
                <a:off x="5175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72" name="Freeform 6664"/>
              <p:cNvSpPr>
                <a:spLocks/>
              </p:cNvSpPr>
              <p:nvPr userDrawn="1"/>
            </p:nvSpPr>
            <p:spPr bwMode="hidden">
              <a:xfrm>
                <a:off x="5088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73" name="Freeform 6665"/>
              <p:cNvSpPr>
                <a:spLocks/>
              </p:cNvSpPr>
              <p:nvPr userDrawn="1"/>
            </p:nvSpPr>
            <p:spPr bwMode="hidden">
              <a:xfrm>
                <a:off x="5002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74" name="Freeform 6666"/>
              <p:cNvSpPr>
                <a:spLocks/>
              </p:cNvSpPr>
              <p:nvPr userDrawn="1"/>
            </p:nvSpPr>
            <p:spPr bwMode="hidden">
              <a:xfrm>
                <a:off x="4916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75" name="Freeform 6667"/>
              <p:cNvSpPr>
                <a:spLocks/>
              </p:cNvSpPr>
              <p:nvPr userDrawn="1"/>
            </p:nvSpPr>
            <p:spPr bwMode="hidden">
              <a:xfrm>
                <a:off x="4830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76" name="Freeform 6668"/>
              <p:cNvSpPr>
                <a:spLocks/>
              </p:cNvSpPr>
              <p:nvPr userDrawn="1"/>
            </p:nvSpPr>
            <p:spPr bwMode="hidden">
              <a:xfrm>
                <a:off x="4744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77" name="Freeform 6669"/>
              <p:cNvSpPr>
                <a:spLocks/>
              </p:cNvSpPr>
              <p:nvPr userDrawn="1"/>
            </p:nvSpPr>
            <p:spPr bwMode="hidden">
              <a:xfrm>
                <a:off x="4657" y="136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78" name="Freeform 6670"/>
              <p:cNvSpPr>
                <a:spLocks/>
              </p:cNvSpPr>
              <p:nvPr userDrawn="1"/>
            </p:nvSpPr>
            <p:spPr bwMode="hidden">
              <a:xfrm>
                <a:off x="4571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79" name="Freeform 6671"/>
              <p:cNvSpPr>
                <a:spLocks/>
              </p:cNvSpPr>
              <p:nvPr userDrawn="1"/>
            </p:nvSpPr>
            <p:spPr bwMode="hidden">
              <a:xfrm>
                <a:off x="4485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80" name="Freeform 6672"/>
              <p:cNvSpPr>
                <a:spLocks/>
              </p:cNvSpPr>
              <p:nvPr userDrawn="1"/>
            </p:nvSpPr>
            <p:spPr bwMode="hidden">
              <a:xfrm>
                <a:off x="4399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81" name="Freeform 6673"/>
              <p:cNvSpPr>
                <a:spLocks/>
              </p:cNvSpPr>
              <p:nvPr userDrawn="1"/>
            </p:nvSpPr>
            <p:spPr bwMode="hidden">
              <a:xfrm>
                <a:off x="4313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82" name="Freeform 6674"/>
              <p:cNvSpPr>
                <a:spLocks/>
              </p:cNvSpPr>
              <p:nvPr userDrawn="1"/>
            </p:nvSpPr>
            <p:spPr bwMode="hidden">
              <a:xfrm>
                <a:off x="4227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83" name="Freeform 6675"/>
              <p:cNvSpPr>
                <a:spLocks/>
              </p:cNvSpPr>
              <p:nvPr userDrawn="1"/>
            </p:nvSpPr>
            <p:spPr bwMode="hidden">
              <a:xfrm>
                <a:off x="4140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84" name="Freeform 6676"/>
              <p:cNvSpPr>
                <a:spLocks/>
              </p:cNvSpPr>
              <p:nvPr userDrawn="1"/>
            </p:nvSpPr>
            <p:spPr bwMode="hidden">
              <a:xfrm>
                <a:off x="4054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85" name="Freeform 6677"/>
              <p:cNvSpPr>
                <a:spLocks/>
              </p:cNvSpPr>
              <p:nvPr userDrawn="1"/>
            </p:nvSpPr>
            <p:spPr bwMode="hidden">
              <a:xfrm>
                <a:off x="3968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86" name="Freeform 6678"/>
              <p:cNvSpPr>
                <a:spLocks/>
              </p:cNvSpPr>
              <p:nvPr userDrawn="1"/>
            </p:nvSpPr>
            <p:spPr bwMode="hidden">
              <a:xfrm>
                <a:off x="3882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87" name="Freeform 6679"/>
              <p:cNvSpPr>
                <a:spLocks/>
              </p:cNvSpPr>
              <p:nvPr userDrawn="1"/>
            </p:nvSpPr>
            <p:spPr bwMode="hidden">
              <a:xfrm>
                <a:off x="3796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88" name="Freeform 6680"/>
              <p:cNvSpPr>
                <a:spLocks/>
              </p:cNvSpPr>
              <p:nvPr userDrawn="1"/>
            </p:nvSpPr>
            <p:spPr bwMode="hidden">
              <a:xfrm>
                <a:off x="3709" y="136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89" name="Freeform 6681"/>
              <p:cNvSpPr>
                <a:spLocks/>
              </p:cNvSpPr>
              <p:nvPr userDrawn="1"/>
            </p:nvSpPr>
            <p:spPr bwMode="hidden">
              <a:xfrm>
                <a:off x="3623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90" name="Freeform 6682"/>
              <p:cNvSpPr>
                <a:spLocks/>
              </p:cNvSpPr>
              <p:nvPr userDrawn="1"/>
            </p:nvSpPr>
            <p:spPr bwMode="hidden">
              <a:xfrm>
                <a:off x="3537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91" name="Freeform 6683"/>
              <p:cNvSpPr>
                <a:spLocks/>
              </p:cNvSpPr>
              <p:nvPr userDrawn="1"/>
            </p:nvSpPr>
            <p:spPr bwMode="hidden">
              <a:xfrm>
                <a:off x="3451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92" name="Freeform 6684"/>
              <p:cNvSpPr>
                <a:spLocks/>
              </p:cNvSpPr>
              <p:nvPr userDrawn="1"/>
            </p:nvSpPr>
            <p:spPr bwMode="hidden">
              <a:xfrm>
                <a:off x="3365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93" name="Freeform 6685"/>
              <p:cNvSpPr>
                <a:spLocks/>
              </p:cNvSpPr>
              <p:nvPr userDrawn="1"/>
            </p:nvSpPr>
            <p:spPr bwMode="hidden">
              <a:xfrm>
                <a:off x="3279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94" name="Freeform 6686"/>
              <p:cNvSpPr>
                <a:spLocks/>
              </p:cNvSpPr>
              <p:nvPr userDrawn="1"/>
            </p:nvSpPr>
            <p:spPr bwMode="hidden">
              <a:xfrm>
                <a:off x="3192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95" name="Freeform 6687"/>
              <p:cNvSpPr>
                <a:spLocks/>
              </p:cNvSpPr>
              <p:nvPr userDrawn="1"/>
            </p:nvSpPr>
            <p:spPr bwMode="hidden">
              <a:xfrm>
                <a:off x="3106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96" name="Freeform 6688"/>
              <p:cNvSpPr>
                <a:spLocks/>
              </p:cNvSpPr>
              <p:nvPr userDrawn="1"/>
            </p:nvSpPr>
            <p:spPr bwMode="hidden">
              <a:xfrm>
                <a:off x="3020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97" name="Freeform 6689"/>
              <p:cNvSpPr>
                <a:spLocks/>
              </p:cNvSpPr>
              <p:nvPr userDrawn="1"/>
            </p:nvSpPr>
            <p:spPr bwMode="hidden">
              <a:xfrm>
                <a:off x="2934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98" name="Freeform 6690"/>
              <p:cNvSpPr>
                <a:spLocks/>
              </p:cNvSpPr>
              <p:nvPr userDrawn="1"/>
            </p:nvSpPr>
            <p:spPr bwMode="hidden">
              <a:xfrm>
                <a:off x="2848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99" name="Freeform 6691"/>
              <p:cNvSpPr>
                <a:spLocks/>
              </p:cNvSpPr>
              <p:nvPr userDrawn="1"/>
            </p:nvSpPr>
            <p:spPr bwMode="hidden">
              <a:xfrm>
                <a:off x="2761" y="136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00" name="Freeform 6692"/>
              <p:cNvSpPr>
                <a:spLocks/>
              </p:cNvSpPr>
              <p:nvPr userDrawn="1"/>
            </p:nvSpPr>
            <p:spPr bwMode="hidden">
              <a:xfrm>
                <a:off x="2503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01" name="Freeform 6693"/>
              <p:cNvSpPr>
                <a:spLocks/>
              </p:cNvSpPr>
              <p:nvPr userDrawn="1"/>
            </p:nvSpPr>
            <p:spPr bwMode="hidden">
              <a:xfrm>
                <a:off x="2417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02" name="Freeform 6694"/>
              <p:cNvSpPr>
                <a:spLocks/>
              </p:cNvSpPr>
              <p:nvPr userDrawn="1"/>
            </p:nvSpPr>
            <p:spPr bwMode="hidden">
              <a:xfrm>
                <a:off x="2675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03" name="Freeform 6695"/>
              <p:cNvSpPr>
                <a:spLocks/>
              </p:cNvSpPr>
              <p:nvPr userDrawn="1"/>
            </p:nvSpPr>
            <p:spPr bwMode="hidden">
              <a:xfrm>
                <a:off x="2589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04" name="Freeform 6696"/>
              <p:cNvSpPr>
                <a:spLocks/>
              </p:cNvSpPr>
              <p:nvPr userDrawn="1"/>
            </p:nvSpPr>
            <p:spPr bwMode="hidden">
              <a:xfrm>
                <a:off x="2331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05" name="Freeform 6697"/>
              <p:cNvSpPr>
                <a:spLocks/>
              </p:cNvSpPr>
              <p:nvPr userDrawn="1"/>
            </p:nvSpPr>
            <p:spPr bwMode="hidden">
              <a:xfrm>
                <a:off x="2244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06" name="Freeform 6698"/>
              <p:cNvSpPr>
                <a:spLocks/>
              </p:cNvSpPr>
              <p:nvPr userDrawn="1"/>
            </p:nvSpPr>
            <p:spPr bwMode="hidden">
              <a:xfrm>
                <a:off x="2158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07" name="Freeform 6699"/>
              <p:cNvSpPr>
                <a:spLocks/>
              </p:cNvSpPr>
              <p:nvPr userDrawn="1"/>
            </p:nvSpPr>
            <p:spPr bwMode="hidden">
              <a:xfrm>
                <a:off x="2072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08" name="Freeform 6700"/>
              <p:cNvSpPr>
                <a:spLocks/>
              </p:cNvSpPr>
              <p:nvPr userDrawn="1"/>
            </p:nvSpPr>
            <p:spPr bwMode="hidden">
              <a:xfrm>
                <a:off x="1986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5C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09" name="Freeform 6701"/>
              <p:cNvSpPr>
                <a:spLocks/>
              </p:cNvSpPr>
              <p:nvPr userDrawn="1"/>
            </p:nvSpPr>
            <p:spPr bwMode="hidden">
              <a:xfrm>
                <a:off x="1900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5C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10" name="Freeform 6702"/>
              <p:cNvSpPr>
                <a:spLocks/>
              </p:cNvSpPr>
              <p:nvPr userDrawn="1"/>
            </p:nvSpPr>
            <p:spPr bwMode="hidden">
              <a:xfrm>
                <a:off x="1813" y="136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5C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11" name="Freeform 6703"/>
              <p:cNvSpPr>
                <a:spLocks/>
              </p:cNvSpPr>
              <p:nvPr userDrawn="1"/>
            </p:nvSpPr>
            <p:spPr bwMode="hidden">
              <a:xfrm>
                <a:off x="1727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5C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12" name="Freeform 6704"/>
              <p:cNvSpPr>
                <a:spLocks/>
              </p:cNvSpPr>
              <p:nvPr userDrawn="1"/>
            </p:nvSpPr>
            <p:spPr bwMode="hidden">
              <a:xfrm>
                <a:off x="1641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5C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13" name="Freeform 6705"/>
              <p:cNvSpPr>
                <a:spLocks/>
              </p:cNvSpPr>
              <p:nvPr userDrawn="1"/>
            </p:nvSpPr>
            <p:spPr bwMode="hidden">
              <a:xfrm>
                <a:off x="1555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14" name="Freeform 6706"/>
              <p:cNvSpPr>
                <a:spLocks/>
              </p:cNvSpPr>
              <p:nvPr userDrawn="1"/>
            </p:nvSpPr>
            <p:spPr bwMode="hidden">
              <a:xfrm>
                <a:off x="1469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15" name="Freeform 6707"/>
              <p:cNvSpPr>
                <a:spLocks/>
              </p:cNvSpPr>
              <p:nvPr userDrawn="1"/>
            </p:nvSpPr>
            <p:spPr bwMode="hidden">
              <a:xfrm>
                <a:off x="1383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16" name="Freeform 6708"/>
              <p:cNvSpPr>
                <a:spLocks/>
              </p:cNvSpPr>
              <p:nvPr userDrawn="1"/>
            </p:nvSpPr>
            <p:spPr bwMode="hidden">
              <a:xfrm>
                <a:off x="1296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17" name="Freeform 6709"/>
              <p:cNvSpPr>
                <a:spLocks/>
              </p:cNvSpPr>
              <p:nvPr userDrawn="1"/>
            </p:nvSpPr>
            <p:spPr bwMode="hidden">
              <a:xfrm>
                <a:off x="1210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18" name="Freeform 6710"/>
              <p:cNvSpPr>
                <a:spLocks/>
              </p:cNvSpPr>
              <p:nvPr userDrawn="1"/>
            </p:nvSpPr>
            <p:spPr bwMode="hidden">
              <a:xfrm>
                <a:off x="1124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19" name="Freeform 6711"/>
              <p:cNvSpPr>
                <a:spLocks/>
              </p:cNvSpPr>
              <p:nvPr userDrawn="1"/>
            </p:nvSpPr>
            <p:spPr bwMode="hidden">
              <a:xfrm>
                <a:off x="1038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20" name="Freeform 6712"/>
              <p:cNvSpPr>
                <a:spLocks/>
              </p:cNvSpPr>
              <p:nvPr userDrawn="1"/>
            </p:nvSpPr>
            <p:spPr bwMode="hidden">
              <a:xfrm>
                <a:off x="952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21" name="Freeform 6713"/>
              <p:cNvSpPr>
                <a:spLocks/>
              </p:cNvSpPr>
              <p:nvPr userDrawn="1"/>
            </p:nvSpPr>
            <p:spPr bwMode="hidden">
              <a:xfrm>
                <a:off x="865" y="1361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22" name="Freeform 6714"/>
              <p:cNvSpPr>
                <a:spLocks/>
              </p:cNvSpPr>
              <p:nvPr userDrawn="1"/>
            </p:nvSpPr>
            <p:spPr bwMode="hidden">
              <a:xfrm>
                <a:off x="779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23" name="Freeform 6715"/>
              <p:cNvSpPr>
                <a:spLocks/>
              </p:cNvSpPr>
              <p:nvPr userDrawn="1"/>
            </p:nvSpPr>
            <p:spPr bwMode="hidden">
              <a:xfrm>
                <a:off x="693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24" name="Freeform 6716"/>
              <p:cNvSpPr>
                <a:spLocks/>
              </p:cNvSpPr>
              <p:nvPr userDrawn="1"/>
            </p:nvSpPr>
            <p:spPr bwMode="hidden">
              <a:xfrm>
                <a:off x="607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25" name="Freeform 6717"/>
              <p:cNvSpPr>
                <a:spLocks/>
              </p:cNvSpPr>
              <p:nvPr userDrawn="1"/>
            </p:nvSpPr>
            <p:spPr bwMode="hidden">
              <a:xfrm>
                <a:off x="521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26" name="Freeform 6718"/>
              <p:cNvSpPr>
                <a:spLocks/>
              </p:cNvSpPr>
              <p:nvPr userDrawn="1"/>
            </p:nvSpPr>
            <p:spPr bwMode="hidden">
              <a:xfrm>
                <a:off x="435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27" name="Freeform 6719"/>
              <p:cNvSpPr>
                <a:spLocks/>
              </p:cNvSpPr>
              <p:nvPr userDrawn="1"/>
            </p:nvSpPr>
            <p:spPr bwMode="hidden">
              <a:xfrm>
                <a:off x="348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29" name="Freeform 6721"/>
              <p:cNvSpPr>
                <a:spLocks/>
              </p:cNvSpPr>
              <p:nvPr userDrawn="1"/>
            </p:nvSpPr>
            <p:spPr bwMode="hidden">
              <a:xfrm>
                <a:off x="262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30" name="Freeform 6722"/>
              <p:cNvSpPr>
                <a:spLocks/>
              </p:cNvSpPr>
              <p:nvPr userDrawn="1"/>
            </p:nvSpPr>
            <p:spPr bwMode="hidden">
              <a:xfrm>
                <a:off x="176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31" name="Freeform 6723"/>
              <p:cNvSpPr>
                <a:spLocks/>
              </p:cNvSpPr>
              <p:nvPr userDrawn="1"/>
            </p:nvSpPr>
            <p:spPr bwMode="hidden">
              <a:xfrm>
                <a:off x="90" y="1361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32" name="Freeform 6724"/>
              <p:cNvSpPr>
                <a:spLocks/>
              </p:cNvSpPr>
              <p:nvPr userDrawn="1"/>
            </p:nvSpPr>
            <p:spPr bwMode="hidden">
              <a:xfrm>
                <a:off x="7" y="1361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33" name="Freeform 6725"/>
              <p:cNvSpPr>
                <a:spLocks/>
              </p:cNvSpPr>
              <p:nvPr userDrawn="1"/>
            </p:nvSpPr>
            <p:spPr bwMode="hidden">
              <a:xfrm>
                <a:off x="5692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34" name="Freeform 6726"/>
              <p:cNvSpPr>
                <a:spLocks/>
              </p:cNvSpPr>
              <p:nvPr userDrawn="1"/>
            </p:nvSpPr>
            <p:spPr bwMode="hidden">
              <a:xfrm>
                <a:off x="5605" y="144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35" name="Freeform 6727"/>
              <p:cNvSpPr>
                <a:spLocks/>
              </p:cNvSpPr>
              <p:nvPr userDrawn="1"/>
            </p:nvSpPr>
            <p:spPr bwMode="hidden">
              <a:xfrm>
                <a:off x="5519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36" name="Freeform 6728"/>
              <p:cNvSpPr>
                <a:spLocks/>
              </p:cNvSpPr>
              <p:nvPr userDrawn="1"/>
            </p:nvSpPr>
            <p:spPr bwMode="hidden">
              <a:xfrm>
                <a:off x="5433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37" name="Freeform 6729"/>
              <p:cNvSpPr>
                <a:spLocks/>
              </p:cNvSpPr>
              <p:nvPr userDrawn="1"/>
            </p:nvSpPr>
            <p:spPr bwMode="hidden">
              <a:xfrm>
                <a:off x="5347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38" name="Freeform 6730"/>
              <p:cNvSpPr>
                <a:spLocks/>
              </p:cNvSpPr>
              <p:nvPr userDrawn="1"/>
            </p:nvSpPr>
            <p:spPr bwMode="hidden">
              <a:xfrm>
                <a:off x="5261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39" name="Freeform 6731"/>
              <p:cNvSpPr>
                <a:spLocks/>
              </p:cNvSpPr>
              <p:nvPr userDrawn="1"/>
            </p:nvSpPr>
            <p:spPr bwMode="hidden">
              <a:xfrm>
                <a:off x="5175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40" name="Freeform 6732"/>
              <p:cNvSpPr>
                <a:spLocks/>
              </p:cNvSpPr>
              <p:nvPr userDrawn="1"/>
            </p:nvSpPr>
            <p:spPr bwMode="hidden">
              <a:xfrm>
                <a:off x="5088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41" name="Freeform 6733"/>
              <p:cNvSpPr>
                <a:spLocks/>
              </p:cNvSpPr>
              <p:nvPr userDrawn="1"/>
            </p:nvSpPr>
            <p:spPr bwMode="hidden">
              <a:xfrm>
                <a:off x="5002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42" name="Freeform 6734"/>
              <p:cNvSpPr>
                <a:spLocks/>
              </p:cNvSpPr>
              <p:nvPr userDrawn="1"/>
            </p:nvSpPr>
            <p:spPr bwMode="hidden">
              <a:xfrm>
                <a:off x="4916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43" name="Freeform 6735"/>
              <p:cNvSpPr>
                <a:spLocks/>
              </p:cNvSpPr>
              <p:nvPr userDrawn="1"/>
            </p:nvSpPr>
            <p:spPr bwMode="hidden">
              <a:xfrm>
                <a:off x="4830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44" name="Freeform 6736"/>
              <p:cNvSpPr>
                <a:spLocks/>
              </p:cNvSpPr>
              <p:nvPr userDrawn="1"/>
            </p:nvSpPr>
            <p:spPr bwMode="hidden">
              <a:xfrm>
                <a:off x="4744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45" name="Freeform 6737"/>
              <p:cNvSpPr>
                <a:spLocks/>
              </p:cNvSpPr>
              <p:nvPr userDrawn="1"/>
            </p:nvSpPr>
            <p:spPr bwMode="hidden">
              <a:xfrm>
                <a:off x="4657" y="144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46" name="Freeform 6738"/>
              <p:cNvSpPr>
                <a:spLocks/>
              </p:cNvSpPr>
              <p:nvPr userDrawn="1"/>
            </p:nvSpPr>
            <p:spPr bwMode="hidden">
              <a:xfrm>
                <a:off x="4571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47" name="Freeform 6739"/>
              <p:cNvSpPr>
                <a:spLocks/>
              </p:cNvSpPr>
              <p:nvPr userDrawn="1"/>
            </p:nvSpPr>
            <p:spPr bwMode="hidden">
              <a:xfrm>
                <a:off x="4485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48" name="Freeform 6740"/>
              <p:cNvSpPr>
                <a:spLocks/>
              </p:cNvSpPr>
              <p:nvPr userDrawn="1"/>
            </p:nvSpPr>
            <p:spPr bwMode="hidden">
              <a:xfrm>
                <a:off x="4399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49" name="Freeform 6741"/>
              <p:cNvSpPr>
                <a:spLocks/>
              </p:cNvSpPr>
              <p:nvPr userDrawn="1"/>
            </p:nvSpPr>
            <p:spPr bwMode="hidden">
              <a:xfrm>
                <a:off x="4313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50" name="Freeform 6742"/>
              <p:cNvSpPr>
                <a:spLocks/>
              </p:cNvSpPr>
              <p:nvPr userDrawn="1"/>
            </p:nvSpPr>
            <p:spPr bwMode="hidden">
              <a:xfrm>
                <a:off x="4227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51" name="Freeform 6743"/>
              <p:cNvSpPr>
                <a:spLocks/>
              </p:cNvSpPr>
              <p:nvPr userDrawn="1"/>
            </p:nvSpPr>
            <p:spPr bwMode="hidden">
              <a:xfrm>
                <a:off x="4140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52" name="Freeform 6744"/>
              <p:cNvSpPr>
                <a:spLocks/>
              </p:cNvSpPr>
              <p:nvPr userDrawn="1"/>
            </p:nvSpPr>
            <p:spPr bwMode="hidden">
              <a:xfrm>
                <a:off x="4054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53" name="Freeform 6745"/>
              <p:cNvSpPr>
                <a:spLocks/>
              </p:cNvSpPr>
              <p:nvPr userDrawn="1"/>
            </p:nvSpPr>
            <p:spPr bwMode="hidden">
              <a:xfrm>
                <a:off x="3968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54" name="Freeform 6746"/>
              <p:cNvSpPr>
                <a:spLocks/>
              </p:cNvSpPr>
              <p:nvPr userDrawn="1"/>
            </p:nvSpPr>
            <p:spPr bwMode="hidden">
              <a:xfrm>
                <a:off x="3882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55" name="Freeform 6747"/>
              <p:cNvSpPr>
                <a:spLocks/>
              </p:cNvSpPr>
              <p:nvPr userDrawn="1"/>
            </p:nvSpPr>
            <p:spPr bwMode="hidden">
              <a:xfrm>
                <a:off x="3796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56" name="Freeform 6748"/>
              <p:cNvSpPr>
                <a:spLocks/>
              </p:cNvSpPr>
              <p:nvPr userDrawn="1"/>
            </p:nvSpPr>
            <p:spPr bwMode="hidden">
              <a:xfrm>
                <a:off x="3709" y="144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57" name="Freeform 6749"/>
              <p:cNvSpPr>
                <a:spLocks/>
              </p:cNvSpPr>
              <p:nvPr userDrawn="1"/>
            </p:nvSpPr>
            <p:spPr bwMode="hidden">
              <a:xfrm>
                <a:off x="3623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58" name="Freeform 6750"/>
              <p:cNvSpPr>
                <a:spLocks/>
              </p:cNvSpPr>
              <p:nvPr userDrawn="1"/>
            </p:nvSpPr>
            <p:spPr bwMode="hidden">
              <a:xfrm>
                <a:off x="3537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59" name="Freeform 6751"/>
              <p:cNvSpPr>
                <a:spLocks/>
              </p:cNvSpPr>
              <p:nvPr userDrawn="1"/>
            </p:nvSpPr>
            <p:spPr bwMode="hidden">
              <a:xfrm>
                <a:off x="3451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60" name="Freeform 6752"/>
              <p:cNvSpPr>
                <a:spLocks/>
              </p:cNvSpPr>
              <p:nvPr userDrawn="1"/>
            </p:nvSpPr>
            <p:spPr bwMode="hidden">
              <a:xfrm>
                <a:off x="3365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61" name="Freeform 6753"/>
              <p:cNvSpPr>
                <a:spLocks/>
              </p:cNvSpPr>
              <p:nvPr userDrawn="1"/>
            </p:nvSpPr>
            <p:spPr bwMode="hidden">
              <a:xfrm>
                <a:off x="3279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62" name="Freeform 6754"/>
              <p:cNvSpPr>
                <a:spLocks/>
              </p:cNvSpPr>
              <p:nvPr userDrawn="1"/>
            </p:nvSpPr>
            <p:spPr bwMode="hidden">
              <a:xfrm>
                <a:off x="3192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63" name="Freeform 6755"/>
              <p:cNvSpPr>
                <a:spLocks/>
              </p:cNvSpPr>
              <p:nvPr userDrawn="1"/>
            </p:nvSpPr>
            <p:spPr bwMode="hidden">
              <a:xfrm>
                <a:off x="3106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64" name="Freeform 6756"/>
              <p:cNvSpPr>
                <a:spLocks/>
              </p:cNvSpPr>
              <p:nvPr userDrawn="1"/>
            </p:nvSpPr>
            <p:spPr bwMode="hidden">
              <a:xfrm>
                <a:off x="3020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65" name="Freeform 6757"/>
              <p:cNvSpPr>
                <a:spLocks/>
              </p:cNvSpPr>
              <p:nvPr userDrawn="1"/>
            </p:nvSpPr>
            <p:spPr bwMode="hidden">
              <a:xfrm>
                <a:off x="2934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66" name="Freeform 6758"/>
              <p:cNvSpPr>
                <a:spLocks/>
              </p:cNvSpPr>
              <p:nvPr userDrawn="1"/>
            </p:nvSpPr>
            <p:spPr bwMode="hidden">
              <a:xfrm>
                <a:off x="2848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67" name="Freeform 6759"/>
              <p:cNvSpPr>
                <a:spLocks/>
              </p:cNvSpPr>
              <p:nvPr userDrawn="1"/>
            </p:nvSpPr>
            <p:spPr bwMode="hidden">
              <a:xfrm>
                <a:off x="2761" y="144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68" name="Freeform 6760"/>
              <p:cNvSpPr>
                <a:spLocks/>
              </p:cNvSpPr>
              <p:nvPr userDrawn="1"/>
            </p:nvSpPr>
            <p:spPr bwMode="hidden">
              <a:xfrm>
                <a:off x="2675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69" name="Freeform 6761"/>
              <p:cNvSpPr>
                <a:spLocks/>
              </p:cNvSpPr>
              <p:nvPr userDrawn="1"/>
            </p:nvSpPr>
            <p:spPr bwMode="hidden">
              <a:xfrm>
                <a:off x="2589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70" name="Freeform 6762"/>
              <p:cNvSpPr>
                <a:spLocks/>
              </p:cNvSpPr>
              <p:nvPr userDrawn="1"/>
            </p:nvSpPr>
            <p:spPr bwMode="hidden">
              <a:xfrm>
                <a:off x="2503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71" name="Freeform 6763"/>
              <p:cNvSpPr>
                <a:spLocks/>
              </p:cNvSpPr>
              <p:nvPr userDrawn="1"/>
            </p:nvSpPr>
            <p:spPr bwMode="hidden">
              <a:xfrm>
                <a:off x="2417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72" name="Freeform 6764"/>
              <p:cNvSpPr>
                <a:spLocks/>
              </p:cNvSpPr>
              <p:nvPr userDrawn="1"/>
            </p:nvSpPr>
            <p:spPr bwMode="hidden">
              <a:xfrm>
                <a:off x="2331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73" name="Freeform 6765"/>
              <p:cNvSpPr>
                <a:spLocks/>
              </p:cNvSpPr>
              <p:nvPr userDrawn="1"/>
            </p:nvSpPr>
            <p:spPr bwMode="hidden">
              <a:xfrm>
                <a:off x="2244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74" name="Freeform 6766"/>
              <p:cNvSpPr>
                <a:spLocks/>
              </p:cNvSpPr>
              <p:nvPr userDrawn="1"/>
            </p:nvSpPr>
            <p:spPr bwMode="hidden">
              <a:xfrm>
                <a:off x="2158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75" name="Freeform 6767"/>
              <p:cNvSpPr>
                <a:spLocks/>
              </p:cNvSpPr>
              <p:nvPr userDrawn="1"/>
            </p:nvSpPr>
            <p:spPr bwMode="hidden">
              <a:xfrm>
                <a:off x="2072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DE0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76" name="Freeform 6768"/>
              <p:cNvSpPr>
                <a:spLocks/>
              </p:cNvSpPr>
              <p:nvPr userDrawn="1"/>
            </p:nvSpPr>
            <p:spPr bwMode="hidden">
              <a:xfrm>
                <a:off x="1986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DE0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77" name="Freeform 6769"/>
              <p:cNvSpPr>
                <a:spLocks/>
              </p:cNvSpPr>
              <p:nvPr userDrawn="1"/>
            </p:nvSpPr>
            <p:spPr bwMode="hidden">
              <a:xfrm>
                <a:off x="1900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DE0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78" name="Freeform 6770"/>
              <p:cNvSpPr>
                <a:spLocks/>
              </p:cNvSpPr>
              <p:nvPr userDrawn="1"/>
            </p:nvSpPr>
            <p:spPr bwMode="hidden">
              <a:xfrm>
                <a:off x="1813" y="144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DE0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79" name="Freeform 6771"/>
              <p:cNvSpPr>
                <a:spLocks/>
              </p:cNvSpPr>
              <p:nvPr userDrawn="1"/>
            </p:nvSpPr>
            <p:spPr bwMode="hidden">
              <a:xfrm>
                <a:off x="1727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DE0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80" name="Freeform 6772"/>
              <p:cNvSpPr>
                <a:spLocks/>
              </p:cNvSpPr>
              <p:nvPr userDrawn="1"/>
            </p:nvSpPr>
            <p:spPr bwMode="hidden">
              <a:xfrm>
                <a:off x="1641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DE0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81" name="Freeform 6773"/>
              <p:cNvSpPr>
                <a:spLocks/>
              </p:cNvSpPr>
              <p:nvPr userDrawn="1"/>
            </p:nvSpPr>
            <p:spPr bwMode="hidden">
              <a:xfrm>
                <a:off x="1555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DE0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82" name="Freeform 6774"/>
              <p:cNvSpPr>
                <a:spLocks/>
              </p:cNvSpPr>
              <p:nvPr userDrawn="1"/>
            </p:nvSpPr>
            <p:spPr bwMode="hidden">
              <a:xfrm>
                <a:off x="1469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DDE0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83" name="Freeform 6775"/>
              <p:cNvSpPr>
                <a:spLocks/>
              </p:cNvSpPr>
              <p:nvPr userDrawn="1"/>
            </p:nvSpPr>
            <p:spPr bwMode="hidden">
              <a:xfrm>
                <a:off x="1383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84" name="Freeform 6776"/>
              <p:cNvSpPr>
                <a:spLocks/>
              </p:cNvSpPr>
              <p:nvPr userDrawn="1"/>
            </p:nvSpPr>
            <p:spPr bwMode="hidden">
              <a:xfrm>
                <a:off x="1296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85" name="Freeform 6777"/>
              <p:cNvSpPr>
                <a:spLocks/>
              </p:cNvSpPr>
              <p:nvPr userDrawn="1"/>
            </p:nvSpPr>
            <p:spPr bwMode="hidden">
              <a:xfrm>
                <a:off x="1210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86" name="Freeform 6778"/>
              <p:cNvSpPr>
                <a:spLocks/>
              </p:cNvSpPr>
              <p:nvPr userDrawn="1"/>
            </p:nvSpPr>
            <p:spPr bwMode="hidden">
              <a:xfrm>
                <a:off x="1124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87" name="Freeform 6779"/>
              <p:cNvSpPr>
                <a:spLocks/>
              </p:cNvSpPr>
              <p:nvPr userDrawn="1"/>
            </p:nvSpPr>
            <p:spPr bwMode="hidden">
              <a:xfrm>
                <a:off x="1038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88" name="Freeform 6780"/>
              <p:cNvSpPr>
                <a:spLocks/>
              </p:cNvSpPr>
              <p:nvPr userDrawn="1"/>
            </p:nvSpPr>
            <p:spPr bwMode="hidden">
              <a:xfrm>
                <a:off x="952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89" name="Freeform 6781"/>
              <p:cNvSpPr>
                <a:spLocks/>
              </p:cNvSpPr>
              <p:nvPr userDrawn="1"/>
            </p:nvSpPr>
            <p:spPr bwMode="hidden">
              <a:xfrm>
                <a:off x="865" y="1447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90" name="Freeform 6782"/>
              <p:cNvSpPr>
                <a:spLocks/>
              </p:cNvSpPr>
              <p:nvPr userDrawn="1"/>
            </p:nvSpPr>
            <p:spPr bwMode="hidden">
              <a:xfrm>
                <a:off x="779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91" name="Freeform 6783"/>
              <p:cNvSpPr>
                <a:spLocks/>
              </p:cNvSpPr>
              <p:nvPr userDrawn="1"/>
            </p:nvSpPr>
            <p:spPr bwMode="hidden">
              <a:xfrm>
                <a:off x="693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92" name="Freeform 6784"/>
              <p:cNvSpPr>
                <a:spLocks/>
              </p:cNvSpPr>
              <p:nvPr userDrawn="1"/>
            </p:nvSpPr>
            <p:spPr bwMode="hidden">
              <a:xfrm>
                <a:off x="607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93" name="Freeform 6785"/>
              <p:cNvSpPr>
                <a:spLocks/>
              </p:cNvSpPr>
              <p:nvPr userDrawn="1"/>
            </p:nvSpPr>
            <p:spPr bwMode="hidden">
              <a:xfrm>
                <a:off x="521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94" name="Freeform 6786"/>
              <p:cNvSpPr>
                <a:spLocks/>
              </p:cNvSpPr>
              <p:nvPr userDrawn="1"/>
            </p:nvSpPr>
            <p:spPr bwMode="hidden">
              <a:xfrm>
                <a:off x="435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95" name="Freeform 6787"/>
              <p:cNvSpPr>
                <a:spLocks/>
              </p:cNvSpPr>
              <p:nvPr userDrawn="1"/>
            </p:nvSpPr>
            <p:spPr bwMode="hidden">
              <a:xfrm>
                <a:off x="348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96" name="Freeform 6788"/>
              <p:cNvSpPr>
                <a:spLocks/>
              </p:cNvSpPr>
              <p:nvPr userDrawn="1"/>
            </p:nvSpPr>
            <p:spPr bwMode="hidden">
              <a:xfrm>
                <a:off x="262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97" name="Freeform 6789"/>
              <p:cNvSpPr>
                <a:spLocks/>
              </p:cNvSpPr>
              <p:nvPr userDrawn="1"/>
            </p:nvSpPr>
            <p:spPr bwMode="hidden">
              <a:xfrm>
                <a:off x="176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98" name="Freeform 6790"/>
              <p:cNvSpPr>
                <a:spLocks/>
              </p:cNvSpPr>
              <p:nvPr userDrawn="1"/>
            </p:nvSpPr>
            <p:spPr bwMode="hidden">
              <a:xfrm>
                <a:off x="90" y="1447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99" name="Freeform 6791"/>
              <p:cNvSpPr>
                <a:spLocks/>
              </p:cNvSpPr>
              <p:nvPr userDrawn="1"/>
            </p:nvSpPr>
            <p:spPr bwMode="hidden">
              <a:xfrm>
                <a:off x="7" y="1447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AAB1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00" name="Freeform 6792"/>
              <p:cNvSpPr>
                <a:spLocks/>
              </p:cNvSpPr>
              <p:nvPr userDrawn="1"/>
            </p:nvSpPr>
            <p:spPr bwMode="hidden">
              <a:xfrm>
                <a:off x="5692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01" name="Freeform 6793"/>
              <p:cNvSpPr>
                <a:spLocks/>
              </p:cNvSpPr>
              <p:nvPr userDrawn="1"/>
            </p:nvSpPr>
            <p:spPr bwMode="hidden">
              <a:xfrm>
                <a:off x="5605" y="153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02" name="Freeform 6794"/>
              <p:cNvSpPr>
                <a:spLocks/>
              </p:cNvSpPr>
              <p:nvPr userDrawn="1"/>
            </p:nvSpPr>
            <p:spPr bwMode="hidden">
              <a:xfrm>
                <a:off x="5519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03" name="Freeform 6795"/>
              <p:cNvSpPr>
                <a:spLocks/>
              </p:cNvSpPr>
              <p:nvPr userDrawn="1"/>
            </p:nvSpPr>
            <p:spPr bwMode="hidden">
              <a:xfrm>
                <a:off x="5433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04" name="Freeform 6796"/>
              <p:cNvSpPr>
                <a:spLocks/>
              </p:cNvSpPr>
              <p:nvPr userDrawn="1"/>
            </p:nvSpPr>
            <p:spPr bwMode="hidden">
              <a:xfrm>
                <a:off x="5347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05" name="Freeform 6797"/>
              <p:cNvSpPr>
                <a:spLocks/>
              </p:cNvSpPr>
              <p:nvPr userDrawn="1"/>
            </p:nvSpPr>
            <p:spPr bwMode="hidden">
              <a:xfrm>
                <a:off x="5261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06" name="Freeform 6798"/>
              <p:cNvSpPr>
                <a:spLocks/>
              </p:cNvSpPr>
              <p:nvPr userDrawn="1"/>
            </p:nvSpPr>
            <p:spPr bwMode="hidden">
              <a:xfrm>
                <a:off x="5175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07" name="Freeform 6799"/>
              <p:cNvSpPr>
                <a:spLocks/>
              </p:cNvSpPr>
              <p:nvPr userDrawn="1"/>
            </p:nvSpPr>
            <p:spPr bwMode="hidden">
              <a:xfrm>
                <a:off x="5088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08" name="Freeform 6800"/>
              <p:cNvSpPr>
                <a:spLocks/>
              </p:cNvSpPr>
              <p:nvPr userDrawn="1"/>
            </p:nvSpPr>
            <p:spPr bwMode="hidden">
              <a:xfrm>
                <a:off x="5002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09" name="Freeform 6801"/>
              <p:cNvSpPr>
                <a:spLocks/>
              </p:cNvSpPr>
              <p:nvPr userDrawn="1"/>
            </p:nvSpPr>
            <p:spPr bwMode="hidden">
              <a:xfrm>
                <a:off x="4916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10" name="Freeform 6802"/>
              <p:cNvSpPr>
                <a:spLocks/>
              </p:cNvSpPr>
              <p:nvPr userDrawn="1"/>
            </p:nvSpPr>
            <p:spPr bwMode="hidden">
              <a:xfrm>
                <a:off x="4830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11" name="Freeform 6803"/>
              <p:cNvSpPr>
                <a:spLocks/>
              </p:cNvSpPr>
              <p:nvPr userDrawn="1"/>
            </p:nvSpPr>
            <p:spPr bwMode="hidden">
              <a:xfrm>
                <a:off x="4744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12" name="Freeform 6804"/>
              <p:cNvSpPr>
                <a:spLocks/>
              </p:cNvSpPr>
              <p:nvPr userDrawn="1"/>
            </p:nvSpPr>
            <p:spPr bwMode="hidden">
              <a:xfrm>
                <a:off x="4657" y="153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13" name="Freeform 6805"/>
              <p:cNvSpPr>
                <a:spLocks/>
              </p:cNvSpPr>
              <p:nvPr userDrawn="1"/>
            </p:nvSpPr>
            <p:spPr bwMode="hidden">
              <a:xfrm>
                <a:off x="4571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14" name="Freeform 6806"/>
              <p:cNvSpPr>
                <a:spLocks/>
              </p:cNvSpPr>
              <p:nvPr userDrawn="1"/>
            </p:nvSpPr>
            <p:spPr bwMode="hidden">
              <a:xfrm>
                <a:off x="4485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15" name="Freeform 6807"/>
              <p:cNvSpPr>
                <a:spLocks/>
              </p:cNvSpPr>
              <p:nvPr userDrawn="1"/>
            </p:nvSpPr>
            <p:spPr bwMode="hidden">
              <a:xfrm>
                <a:off x="4399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16" name="Freeform 6808"/>
              <p:cNvSpPr>
                <a:spLocks/>
              </p:cNvSpPr>
              <p:nvPr userDrawn="1"/>
            </p:nvSpPr>
            <p:spPr bwMode="hidden">
              <a:xfrm>
                <a:off x="4313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17" name="Freeform 6809"/>
              <p:cNvSpPr>
                <a:spLocks/>
              </p:cNvSpPr>
              <p:nvPr userDrawn="1"/>
            </p:nvSpPr>
            <p:spPr bwMode="hidden">
              <a:xfrm>
                <a:off x="4227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18" name="Freeform 6810"/>
              <p:cNvSpPr>
                <a:spLocks/>
              </p:cNvSpPr>
              <p:nvPr userDrawn="1"/>
            </p:nvSpPr>
            <p:spPr bwMode="hidden">
              <a:xfrm>
                <a:off x="4140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19" name="Freeform 6811"/>
              <p:cNvSpPr>
                <a:spLocks/>
              </p:cNvSpPr>
              <p:nvPr userDrawn="1"/>
            </p:nvSpPr>
            <p:spPr bwMode="hidden">
              <a:xfrm>
                <a:off x="4054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20" name="Freeform 6812"/>
              <p:cNvSpPr>
                <a:spLocks/>
              </p:cNvSpPr>
              <p:nvPr userDrawn="1"/>
            </p:nvSpPr>
            <p:spPr bwMode="hidden">
              <a:xfrm>
                <a:off x="3968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21" name="Freeform 6813"/>
              <p:cNvSpPr>
                <a:spLocks/>
              </p:cNvSpPr>
              <p:nvPr userDrawn="1"/>
            </p:nvSpPr>
            <p:spPr bwMode="hidden">
              <a:xfrm>
                <a:off x="3882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22" name="Freeform 6814"/>
              <p:cNvSpPr>
                <a:spLocks/>
              </p:cNvSpPr>
              <p:nvPr userDrawn="1"/>
            </p:nvSpPr>
            <p:spPr bwMode="hidden">
              <a:xfrm>
                <a:off x="3796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23" name="Freeform 6815"/>
              <p:cNvSpPr>
                <a:spLocks/>
              </p:cNvSpPr>
              <p:nvPr userDrawn="1"/>
            </p:nvSpPr>
            <p:spPr bwMode="hidden">
              <a:xfrm>
                <a:off x="3709" y="153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24" name="Freeform 6816"/>
              <p:cNvSpPr>
                <a:spLocks/>
              </p:cNvSpPr>
              <p:nvPr userDrawn="1"/>
            </p:nvSpPr>
            <p:spPr bwMode="hidden">
              <a:xfrm>
                <a:off x="3623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25" name="Freeform 6817"/>
              <p:cNvSpPr>
                <a:spLocks/>
              </p:cNvSpPr>
              <p:nvPr userDrawn="1"/>
            </p:nvSpPr>
            <p:spPr bwMode="hidden">
              <a:xfrm>
                <a:off x="3537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26" name="Freeform 6818"/>
              <p:cNvSpPr>
                <a:spLocks/>
              </p:cNvSpPr>
              <p:nvPr userDrawn="1"/>
            </p:nvSpPr>
            <p:spPr bwMode="hidden">
              <a:xfrm>
                <a:off x="3451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27" name="Freeform 6819"/>
              <p:cNvSpPr>
                <a:spLocks/>
              </p:cNvSpPr>
              <p:nvPr userDrawn="1"/>
            </p:nvSpPr>
            <p:spPr bwMode="hidden">
              <a:xfrm>
                <a:off x="3365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28" name="Freeform 6820"/>
              <p:cNvSpPr>
                <a:spLocks/>
              </p:cNvSpPr>
              <p:nvPr userDrawn="1"/>
            </p:nvSpPr>
            <p:spPr bwMode="hidden">
              <a:xfrm>
                <a:off x="3279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29" name="Freeform 6821"/>
              <p:cNvSpPr>
                <a:spLocks/>
              </p:cNvSpPr>
              <p:nvPr userDrawn="1"/>
            </p:nvSpPr>
            <p:spPr bwMode="hidden">
              <a:xfrm>
                <a:off x="3192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30" name="Freeform 6822"/>
              <p:cNvSpPr>
                <a:spLocks/>
              </p:cNvSpPr>
              <p:nvPr userDrawn="1"/>
            </p:nvSpPr>
            <p:spPr bwMode="hidden">
              <a:xfrm>
                <a:off x="3106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31" name="Freeform 6823"/>
              <p:cNvSpPr>
                <a:spLocks/>
              </p:cNvSpPr>
              <p:nvPr userDrawn="1"/>
            </p:nvSpPr>
            <p:spPr bwMode="hidden">
              <a:xfrm>
                <a:off x="3020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32" name="Freeform 6824"/>
              <p:cNvSpPr>
                <a:spLocks/>
              </p:cNvSpPr>
              <p:nvPr userDrawn="1"/>
            </p:nvSpPr>
            <p:spPr bwMode="hidden">
              <a:xfrm>
                <a:off x="2934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33" name="Freeform 6825"/>
              <p:cNvSpPr>
                <a:spLocks/>
              </p:cNvSpPr>
              <p:nvPr userDrawn="1"/>
            </p:nvSpPr>
            <p:spPr bwMode="hidden">
              <a:xfrm>
                <a:off x="2848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34" name="Freeform 6826"/>
              <p:cNvSpPr>
                <a:spLocks/>
              </p:cNvSpPr>
              <p:nvPr userDrawn="1"/>
            </p:nvSpPr>
            <p:spPr bwMode="hidden">
              <a:xfrm>
                <a:off x="2761" y="153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35" name="Freeform 6827"/>
              <p:cNvSpPr>
                <a:spLocks/>
              </p:cNvSpPr>
              <p:nvPr userDrawn="1"/>
            </p:nvSpPr>
            <p:spPr bwMode="hidden">
              <a:xfrm>
                <a:off x="2675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36" name="Freeform 6828"/>
              <p:cNvSpPr>
                <a:spLocks/>
              </p:cNvSpPr>
              <p:nvPr userDrawn="1"/>
            </p:nvSpPr>
            <p:spPr bwMode="hidden">
              <a:xfrm>
                <a:off x="2589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37" name="Freeform 6829"/>
              <p:cNvSpPr>
                <a:spLocks/>
              </p:cNvSpPr>
              <p:nvPr userDrawn="1"/>
            </p:nvSpPr>
            <p:spPr bwMode="hidden">
              <a:xfrm>
                <a:off x="2503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38" name="Freeform 6830"/>
              <p:cNvSpPr>
                <a:spLocks/>
              </p:cNvSpPr>
              <p:nvPr userDrawn="1"/>
            </p:nvSpPr>
            <p:spPr bwMode="hidden">
              <a:xfrm>
                <a:off x="2417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39" name="Freeform 6831"/>
              <p:cNvSpPr>
                <a:spLocks/>
              </p:cNvSpPr>
              <p:nvPr userDrawn="1"/>
            </p:nvSpPr>
            <p:spPr bwMode="hidden">
              <a:xfrm>
                <a:off x="2331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40" name="Freeform 6832"/>
              <p:cNvSpPr>
                <a:spLocks/>
              </p:cNvSpPr>
              <p:nvPr userDrawn="1"/>
            </p:nvSpPr>
            <p:spPr bwMode="hidden">
              <a:xfrm>
                <a:off x="2244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41" name="Freeform 6833"/>
              <p:cNvSpPr>
                <a:spLocks/>
              </p:cNvSpPr>
              <p:nvPr userDrawn="1"/>
            </p:nvSpPr>
            <p:spPr bwMode="hidden">
              <a:xfrm>
                <a:off x="2158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42" name="Freeform 6834"/>
              <p:cNvSpPr>
                <a:spLocks/>
              </p:cNvSpPr>
              <p:nvPr userDrawn="1"/>
            </p:nvSpPr>
            <p:spPr bwMode="hidden">
              <a:xfrm>
                <a:off x="2072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43" name="Freeform 6835"/>
              <p:cNvSpPr>
                <a:spLocks/>
              </p:cNvSpPr>
              <p:nvPr userDrawn="1"/>
            </p:nvSpPr>
            <p:spPr bwMode="hidden">
              <a:xfrm>
                <a:off x="1986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44" name="Freeform 6836"/>
              <p:cNvSpPr>
                <a:spLocks/>
              </p:cNvSpPr>
              <p:nvPr userDrawn="1"/>
            </p:nvSpPr>
            <p:spPr bwMode="hidden">
              <a:xfrm>
                <a:off x="1900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45" name="Freeform 6837"/>
              <p:cNvSpPr>
                <a:spLocks/>
              </p:cNvSpPr>
              <p:nvPr userDrawn="1"/>
            </p:nvSpPr>
            <p:spPr bwMode="hidden">
              <a:xfrm>
                <a:off x="1813" y="153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46" name="Freeform 6838"/>
              <p:cNvSpPr>
                <a:spLocks/>
              </p:cNvSpPr>
              <p:nvPr userDrawn="1"/>
            </p:nvSpPr>
            <p:spPr bwMode="hidden">
              <a:xfrm>
                <a:off x="1727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47" name="Freeform 6839"/>
              <p:cNvSpPr>
                <a:spLocks/>
              </p:cNvSpPr>
              <p:nvPr userDrawn="1"/>
            </p:nvSpPr>
            <p:spPr bwMode="hidden">
              <a:xfrm>
                <a:off x="1641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48" name="Freeform 6840"/>
              <p:cNvSpPr>
                <a:spLocks/>
              </p:cNvSpPr>
              <p:nvPr userDrawn="1"/>
            </p:nvSpPr>
            <p:spPr bwMode="hidden">
              <a:xfrm>
                <a:off x="1555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49" name="Freeform 6841"/>
              <p:cNvSpPr>
                <a:spLocks/>
              </p:cNvSpPr>
              <p:nvPr userDrawn="1"/>
            </p:nvSpPr>
            <p:spPr bwMode="hidden">
              <a:xfrm>
                <a:off x="1469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50" name="Freeform 6842"/>
              <p:cNvSpPr>
                <a:spLocks/>
              </p:cNvSpPr>
              <p:nvPr userDrawn="1"/>
            </p:nvSpPr>
            <p:spPr bwMode="hidden">
              <a:xfrm>
                <a:off x="1383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51" name="Freeform 6843"/>
              <p:cNvSpPr>
                <a:spLocks/>
              </p:cNvSpPr>
              <p:nvPr userDrawn="1"/>
            </p:nvSpPr>
            <p:spPr bwMode="hidden">
              <a:xfrm>
                <a:off x="1296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52" name="Freeform 6844"/>
              <p:cNvSpPr>
                <a:spLocks/>
              </p:cNvSpPr>
              <p:nvPr userDrawn="1"/>
            </p:nvSpPr>
            <p:spPr bwMode="hidden">
              <a:xfrm>
                <a:off x="1210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53" name="Freeform 6845"/>
              <p:cNvSpPr>
                <a:spLocks/>
              </p:cNvSpPr>
              <p:nvPr userDrawn="1"/>
            </p:nvSpPr>
            <p:spPr bwMode="hidden">
              <a:xfrm>
                <a:off x="1124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54" name="Freeform 6846"/>
              <p:cNvSpPr>
                <a:spLocks/>
              </p:cNvSpPr>
              <p:nvPr userDrawn="1"/>
            </p:nvSpPr>
            <p:spPr bwMode="hidden">
              <a:xfrm>
                <a:off x="1038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55" name="Freeform 6847"/>
              <p:cNvSpPr>
                <a:spLocks/>
              </p:cNvSpPr>
              <p:nvPr userDrawn="1"/>
            </p:nvSpPr>
            <p:spPr bwMode="hidden">
              <a:xfrm>
                <a:off x="952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56" name="Freeform 6848"/>
              <p:cNvSpPr>
                <a:spLocks/>
              </p:cNvSpPr>
              <p:nvPr userDrawn="1"/>
            </p:nvSpPr>
            <p:spPr bwMode="hidden">
              <a:xfrm>
                <a:off x="865" y="1533"/>
                <a:ext cx="44" cy="43"/>
              </a:xfrm>
              <a:custGeom>
                <a:avLst/>
                <a:gdLst>
                  <a:gd name="T0" fmla="*/ 0 w 44"/>
                  <a:gd name="T1" fmla="*/ 43 h 43"/>
                  <a:gd name="T2" fmla="*/ 0 w 44"/>
                  <a:gd name="T3" fmla="*/ 0 h 43"/>
                  <a:gd name="T4" fmla="*/ 44 w 44"/>
                  <a:gd name="T5" fmla="*/ 0 h 43"/>
                  <a:gd name="T6" fmla="*/ 44 w 44"/>
                  <a:gd name="T7" fmla="*/ 43 h 43"/>
                  <a:gd name="T8" fmla="*/ 0 w 44"/>
                  <a:gd name="T9" fmla="*/ 43 h 43"/>
                  <a:gd name="T10" fmla="*/ 0 w 4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3">
                    <a:moveTo>
                      <a:pt x="0" y="43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57" name="Freeform 6849"/>
              <p:cNvSpPr>
                <a:spLocks/>
              </p:cNvSpPr>
              <p:nvPr userDrawn="1"/>
            </p:nvSpPr>
            <p:spPr bwMode="hidden">
              <a:xfrm>
                <a:off x="779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58" name="Freeform 6850"/>
              <p:cNvSpPr>
                <a:spLocks/>
              </p:cNvSpPr>
              <p:nvPr userDrawn="1"/>
            </p:nvSpPr>
            <p:spPr bwMode="hidden">
              <a:xfrm>
                <a:off x="693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59" name="Freeform 6851"/>
              <p:cNvSpPr>
                <a:spLocks/>
              </p:cNvSpPr>
              <p:nvPr userDrawn="1"/>
            </p:nvSpPr>
            <p:spPr bwMode="hidden">
              <a:xfrm>
                <a:off x="607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60" name="Freeform 6852"/>
              <p:cNvSpPr>
                <a:spLocks/>
              </p:cNvSpPr>
              <p:nvPr userDrawn="1"/>
            </p:nvSpPr>
            <p:spPr bwMode="hidden">
              <a:xfrm>
                <a:off x="521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61" name="Freeform 6853"/>
              <p:cNvSpPr>
                <a:spLocks/>
              </p:cNvSpPr>
              <p:nvPr userDrawn="1"/>
            </p:nvSpPr>
            <p:spPr bwMode="hidden">
              <a:xfrm>
                <a:off x="435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62" name="Freeform 6854"/>
              <p:cNvSpPr>
                <a:spLocks/>
              </p:cNvSpPr>
              <p:nvPr userDrawn="1"/>
            </p:nvSpPr>
            <p:spPr bwMode="hidden">
              <a:xfrm>
                <a:off x="348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63" name="Freeform 6855"/>
              <p:cNvSpPr>
                <a:spLocks/>
              </p:cNvSpPr>
              <p:nvPr userDrawn="1"/>
            </p:nvSpPr>
            <p:spPr bwMode="hidden">
              <a:xfrm>
                <a:off x="262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64" name="Freeform 6856"/>
              <p:cNvSpPr>
                <a:spLocks/>
              </p:cNvSpPr>
              <p:nvPr userDrawn="1"/>
            </p:nvSpPr>
            <p:spPr bwMode="hidden">
              <a:xfrm>
                <a:off x="176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65" name="Freeform 6857"/>
              <p:cNvSpPr>
                <a:spLocks/>
              </p:cNvSpPr>
              <p:nvPr userDrawn="1"/>
            </p:nvSpPr>
            <p:spPr bwMode="hidden">
              <a:xfrm>
                <a:off x="90" y="1533"/>
                <a:ext cx="43" cy="43"/>
              </a:xfrm>
              <a:custGeom>
                <a:avLst/>
                <a:gdLst>
                  <a:gd name="T0" fmla="*/ 0 w 43"/>
                  <a:gd name="T1" fmla="*/ 43 h 43"/>
                  <a:gd name="T2" fmla="*/ 0 w 43"/>
                  <a:gd name="T3" fmla="*/ 0 h 43"/>
                  <a:gd name="T4" fmla="*/ 43 w 43"/>
                  <a:gd name="T5" fmla="*/ 0 h 43"/>
                  <a:gd name="T6" fmla="*/ 43 w 43"/>
                  <a:gd name="T7" fmla="*/ 43 h 43"/>
                  <a:gd name="T8" fmla="*/ 0 w 43"/>
                  <a:gd name="T9" fmla="*/ 43 h 43"/>
                  <a:gd name="T10" fmla="*/ 0 w 4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3">
                    <a:moveTo>
                      <a:pt x="0" y="43"/>
                    </a:moveTo>
                    <a:lnTo>
                      <a:pt x="0" y="0"/>
                    </a:ln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66" name="Freeform 6858"/>
              <p:cNvSpPr>
                <a:spLocks/>
              </p:cNvSpPr>
              <p:nvPr userDrawn="1"/>
            </p:nvSpPr>
            <p:spPr bwMode="hidden">
              <a:xfrm>
                <a:off x="7" y="1533"/>
                <a:ext cx="40" cy="43"/>
              </a:xfrm>
              <a:custGeom>
                <a:avLst/>
                <a:gdLst>
                  <a:gd name="T0" fmla="*/ 0 w 40"/>
                  <a:gd name="T1" fmla="*/ 43 h 43"/>
                  <a:gd name="T2" fmla="*/ 0 w 40"/>
                  <a:gd name="T3" fmla="*/ 0 h 43"/>
                  <a:gd name="T4" fmla="*/ 40 w 40"/>
                  <a:gd name="T5" fmla="*/ 0 h 43"/>
                  <a:gd name="T6" fmla="*/ 40 w 40"/>
                  <a:gd name="T7" fmla="*/ 43 h 43"/>
                  <a:gd name="T8" fmla="*/ 0 w 40"/>
                  <a:gd name="T9" fmla="*/ 43 h 43"/>
                  <a:gd name="T10" fmla="*/ 0 w 40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3">
                    <a:moveTo>
                      <a:pt x="0" y="43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43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7663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143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nl-NL" altLang="en-US" noProof="0" smtClean="0"/>
          </a:p>
        </p:txBody>
      </p:sp>
      <p:sp>
        <p:nvSpPr>
          <p:cNvPr id="276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nl-NL" alt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16-10-2001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E428AB-3611-494A-8E2A-6C3A76CCA9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9823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16-10-2001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5EE0CF-E434-462D-A6B7-C40FF6F3B3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511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11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828800"/>
            <a:ext cx="411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16-10-2001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CF0A6F-D596-49DB-A6EA-E1957BF2A8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8453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16-10-2001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7C05DF-5080-4BE6-9547-C878D2496B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72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16-10-2001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8A57D35-14E5-4588-B3EA-4E21D67E8C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7244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16-10-2001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8B5B32-85E0-4977-B122-C04245D99F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361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16-10-2001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EB0AB5-45BB-4BA8-BE5A-794D26D2DB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2217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16-10-2001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B1A4A8F-0A03-4D79-B1FF-CB6CACF8F6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968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16-10-2001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E043D2-74D0-4150-9AA8-844F150967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483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20955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1341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16-10-2001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57E40D-6583-443B-99D9-79B700D1D1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304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90" name="Group 328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0391" name="Rectangle 3287"/>
            <p:cNvSpPr>
              <a:spLocks noChangeArrowheads="1"/>
            </p:cNvSpPr>
            <p:nvPr userDrawn="1"/>
          </p:nvSpPr>
          <p:spPr bwMode="white">
            <a:xfrm>
              <a:off x="0" y="0"/>
              <a:ext cx="5760" cy="4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0392" name="Group 3288"/>
            <p:cNvGrpSpPr>
              <a:grpSpLocks/>
            </p:cNvGrpSpPr>
            <p:nvPr userDrawn="1"/>
          </p:nvGrpSpPr>
          <p:grpSpPr bwMode="auto">
            <a:xfrm>
              <a:off x="0" y="778"/>
              <a:ext cx="5758" cy="3489"/>
              <a:chOff x="0" y="778"/>
              <a:chExt cx="5743" cy="3489"/>
            </a:xfrm>
          </p:grpSpPr>
          <p:sp>
            <p:nvSpPr>
              <p:cNvPr id="50393" name="Rectangle 3289"/>
              <p:cNvSpPr>
                <a:spLocks noChangeArrowheads="1"/>
              </p:cNvSpPr>
              <p:nvPr userDrawn="1"/>
            </p:nvSpPr>
            <p:spPr bwMode="auto">
              <a:xfrm>
                <a:off x="0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94" name="Rectangle 3290"/>
              <p:cNvSpPr>
                <a:spLocks noChangeArrowheads="1"/>
              </p:cNvSpPr>
              <p:nvPr userDrawn="1"/>
            </p:nvSpPr>
            <p:spPr bwMode="auto">
              <a:xfrm>
                <a:off x="8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95" name="Rectangle 3291"/>
              <p:cNvSpPr>
                <a:spLocks noChangeArrowheads="1"/>
              </p:cNvSpPr>
              <p:nvPr userDrawn="1"/>
            </p:nvSpPr>
            <p:spPr bwMode="auto">
              <a:xfrm>
                <a:off x="173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96" name="Rectangle 3292"/>
              <p:cNvSpPr>
                <a:spLocks noChangeArrowheads="1"/>
              </p:cNvSpPr>
              <p:nvPr userDrawn="1"/>
            </p:nvSpPr>
            <p:spPr bwMode="auto">
              <a:xfrm>
                <a:off x="260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97" name="Rectangle 3293"/>
              <p:cNvSpPr>
                <a:spLocks noChangeArrowheads="1"/>
              </p:cNvSpPr>
              <p:nvPr userDrawn="1"/>
            </p:nvSpPr>
            <p:spPr bwMode="auto">
              <a:xfrm>
                <a:off x="34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98" name="Rectangle 3294"/>
              <p:cNvSpPr>
                <a:spLocks noChangeArrowheads="1"/>
              </p:cNvSpPr>
              <p:nvPr userDrawn="1"/>
            </p:nvSpPr>
            <p:spPr bwMode="auto">
              <a:xfrm>
                <a:off x="432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99" name="Rectangle 3295"/>
              <p:cNvSpPr>
                <a:spLocks noChangeArrowheads="1"/>
              </p:cNvSpPr>
              <p:nvPr userDrawn="1"/>
            </p:nvSpPr>
            <p:spPr bwMode="auto">
              <a:xfrm>
                <a:off x="51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00" name="Rectangle 3296"/>
              <p:cNvSpPr>
                <a:spLocks noChangeArrowheads="1"/>
              </p:cNvSpPr>
              <p:nvPr userDrawn="1"/>
            </p:nvSpPr>
            <p:spPr bwMode="auto">
              <a:xfrm>
                <a:off x="604" y="778"/>
                <a:ext cx="44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01" name="Rectangle 3297"/>
              <p:cNvSpPr>
                <a:spLocks noChangeArrowheads="1"/>
              </p:cNvSpPr>
              <p:nvPr userDrawn="1"/>
            </p:nvSpPr>
            <p:spPr bwMode="auto">
              <a:xfrm>
                <a:off x="691" y="778"/>
                <a:ext cx="44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02" name="Rectangle 3298"/>
              <p:cNvSpPr>
                <a:spLocks noChangeArrowheads="1"/>
              </p:cNvSpPr>
              <p:nvPr userDrawn="1"/>
            </p:nvSpPr>
            <p:spPr bwMode="auto">
              <a:xfrm>
                <a:off x="77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03" name="Rectangle 3299"/>
              <p:cNvSpPr>
                <a:spLocks noChangeArrowheads="1"/>
              </p:cNvSpPr>
              <p:nvPr userDrawn="1"/>
            </p:nvSpPr>
            <p:spPr bwMode="auto">
              <a:xfrm>
                <a:off x="864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04" name="Rectangle 3300"/>
              <p:cNvSpPr>
                <a:spLocks noChangeArrowheads="1"/>
              </p:cNvSpPr>
              <p:nvPr userDrawn="1"/>
            </p:nvSpPr>
            <p:spPr bwMode="auto">
              <a:xfrm>
                <a:off x="950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05" name="Rectangle 3301"/>
              <p:cNvSpPr>
                <a:spLocks noChangeArrowheads="1"/>
              </p:cNvSpPr>
              <p:nvPr userDrawn="1"/>
            </p:nvSpPr>
            <p:spPr bwMode="auto">
              <a:xfrm>
                <a:off x="103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06" name="Rectangle 3302"/>
              <p:cNvSpPr>
                <a:spLocks noChangeArrowheads="1"/>
              </p:cNvSpPr>
              <p:nvPr userDrawn="1"/>
            </p:nvSpPr>
            <p:spPr bwMode="auto">
              <a:xfrm>
                <a:off x="1123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07" name="Rectangle 3303"/>
              <p:cNvSpPr>
                <a:spLocks noChangeArrowheads="1"/>
              </p:cNvSpPr>
              <p:nvPr userDrawn="1"/>
            </p:nvSpPr>
            <p:spPr bwMode="auto">
              <a:xfrm>
                <a:off x="1210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08" name="Rectangle 3304"/>
              <p:cNvSpPr>
                <a:spLocks noChangeArrowheads="1"/>
              </p:cNvSpPr>
              <p:nvPr userDrawn="1"/>
            </p:nvSpPr>
            <p:spPr bwMode="auto">
              <a:xfrm>
                <a:off x="129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09" name="Rectangle 3305"/>
              <p:cNvSpPr>
                <a:spLocks noChangeArrowheads="1"/>
              </p:cNvSpPr>
              <p:nvPr userDrawn="1"/>
            </p:nvSpPr>
            <p:spPr bwMode="auto">
              <a:xfrm>
                <a:off x="1382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10" name="Rectangle 3306"/>
              <p:cNvSpPr>
                <a:spLocks noChangeArrowheads="1"/>
              </p:cNvSpPr>
              <p:nvPr userDrawn="1"/>
            </p:nvSpPr>
            <p:spPr bwMode="auto">
              <a:xfrm>
                <a:off x="146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11" name="Rectangle 3307"/>
              <p:cNvSpPr>
                <a:spLocks noChangeArrowheads="1"/>
              </p:cNvSpPr>
              <p:nvPr userDrawn="1"/>
            </p:nvSpPr>
            <p:spPr bwMode="auto">
              <a:xfrm>
                <a:off x="1554" y="778"/>
                <a:ext cx="44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12" name="Rectangle 3308"/>
              <p:cNvSpPr>
                <a:spLocks noChangeArrowheads="1"/>
              </p:cNvSpPr>
              <p:nvPr userDrawn="1"/>
            </p:nvSpPr>
            <p:spPr bwMode="auto">
              <a:xfrm>
                <a:off x="1641" y="778"/>
                <a:ext cx="44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13" name="Rectangle 3309"/>
              <p:cNvSpPr>
                <a:spLocks noChangeArrowheads="1"/>
              </p:cNvSpPr>
              <p:nvPr userDrawn="1"/>
            </p:nvSpPr>
            <p:spPr bwMode="auto">
              <a:xfrm>
                <a:off x="172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14" name="Rectangle 3310"/>
              <p:cNvSpPr>
                <a:spLocks noChangeArrowheads="1"/>
              </p:cNvSpPr>
              <p:nvPr userDrawn="1"/>
            </p:nvSpPr>
            <p:spPr bwMode="auto">
              <a:xfrm>
                <a:off x="1814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15" name="Rectangle 3311"/>
              <p:cNvSpPr>
                <a:spLocks noChangeArrowheads="1"/>
              </p:cNvSpPr>
              <p:nvPr userDrawn="1"/>
            </p:nvSpPr>
            <p:spPr bwMode="auto">
              <a:xfrm>
                <a:off x="1900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16" name="Rectangle 3312"/>
              <p:cNvSpPr>
                <a:spLocks noChangeArrowheads="1"/>
              </p:cNvSpPr>
              <p:nvPr userDrawn="1"/>
            </p:nvSpPr>
            <p:spPr bwMode="auto">
              <a:xfrm>
                <a:off x="198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17" name="Rectangle 3313"/>
              <p:cNvSpPr>
                <a:spLocks noChangeArrowheads="1"/>
              </p:cNvSpPr>
              <p:nvPr userDrawn="1"/>
            </p:nvSpPr>
            <p:spPr bwMode="auto">
              <a:xfrm>
                <a:off x="2073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18" name="Rectangle 3314"/>
              <p:cNvSpPr>
                <a:spLocks noChangeArrowheads="1"/>
              </p:cNvSpPr>
              <p:nvPr userDrawn="1"/>
            </p:nvSpPr>
            <p:spPr bwMode="auto">
              <a:xfrm>
                <a:off x="2160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19" name="Rectangle 3315"/>
              <p:cNvSpPr>
                <a:spLocks noChangeArrowheads="1"/>
              </p:cNvSpPr>
              <p:nvPr userDrawn="1"/>
            </p:nvSpPr>
            <p:spPr bwMode="auto">
              <a:xfrm>
                <a:off x="224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20" name="Rectangle 3316"/>
              <p:cNvSpPr>
                <a:spLocks noChangeArrowheads="1"/>
              </p:cNvSpPr>
              <p:nvPr userDrawn="1"/>
            </p:nvSpPr>
            <p:spPr bwMode="auto">
              <a:xfrm>
                <a:off x="2332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21" name="Rectangle 3317"/>
              <p:cNvSpPr>
                <a:spLocks noChangeArrowheads="1"/>
              </p:cNvSpPr>
              <p:nvPr userDrawn="1"/>
            </p:nvSpPr>
            <p:spPr bwMode="auto">
              <a:xfrm>
                <a:off x="241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22" name="Rectangle 3318"/>
              <p:cNvSpPr>
                <a:spLocks noChangeArrowheads="1"/>
              </p:cNvSpPr>
              <p:nvPr userDrawn="1"/>
            </p:nvSpPr>
            <p:spPr bwMode="auto">
              <a:xfrm>
                <a:off x="2504" y="778"/>
                <a:ext cx="44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23" name="Rectangle 3319"/>
              <p:cNvSpPr>
                <a:spLocks noChangeArrowheads="1"/>
              </p:cNvSpPr>
              <p:nvPr userDrawn="1"/>
            </p:nvSpPr>
            <p:spPr bwMode="auto">
              <a:xfrm>
                <a:off x="2591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24" name="Rectangle 3320"/>
              <p:cNvSpPr>
                <a:spLocks noChangeArrowheads="1"/>
              </p:cNvSpPr>
              <p:nvPr userDrawn="1"/>
            </p:nvSpPr>
            <p:spPr bwMode="auto">
              <a:xfrm>
                <a:off x="267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25" name="Rectangle 3321"/>
              <p:cNvSpPr>
                <a:spLocks noChangeArrowheads="1"/>
              </p:cNvSpPr>
              <p:nvPr userDrawn="1"/>
            </p:nvSpPr>
            <p:spPr bwMode="auto">
              <a:xfrm>
                <a:off x="2764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26" name="Rectangle 3322"/>
              <p:cNvSpPr>
                <a:spLocks noChangeArrowheads="1"/>
              </p:cNvSpPr>
              <p:nvPr userDrawn="1"/>
            </p:nvSpPr>
            <p:spPr bwMode="auto">
              <a:xfrm>
                <a:off x="2850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27" name="Rectangle 3323"/>
              <p:cNvSpPr>
                <a:spLocks noChangeArrowheads="1"/>
              </p:cNvSpPr>
              <p:nvPr userDrawn="1"/>
            </p:nvSpPr>
            <p:spPr bwMode="auto">
              <a:xfrm>
                <a:off x="293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28" name="Rectangle 3324"/>
              <p:cNvSpPr>
                <a:spLocks noChangeArrowheads="1"/>
              </p:cNvSpPr>
              <p:nvPr userDrawn="1"/>
            </p:nvSpPr>
            <p:spPr bwMode="auto">
              <a:xfrm>
                <a:off x="3023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29" name="Rectangle 3325"/>
              <p:cNvSpPr>
                <a:spLocks noChangeArrowheads="1"/>
              </p:cNvSpPr>
              <p:nvPr userDrawn="1"/>
            </p:nvSpPr>
            <p:spPr bwMode="auto">
              <a:xfrm>
                <a:off x="3109" y="778"/>
                <a:ext cx="44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30" name="Rectangle 3326"/>
              <p:cNvSpPr>
                <a:spLocks noChangeArrowheads="1"/>
              </p:cNvSpPr>
              <p:nvPr userDrawn="1"/>
            </p:nvSpPr>
            <p:spPr bwMode="auto">
              <a:xfrm>
                <a:off x="319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31" name="Rectangle 3327"/>
              <p:cNvSpPr>
                <a:spLocks noChangeArrowheads="1"/>
              </p:cNvSpPr>
              <p:nvPr userDrawn="1"/>
            </p:nvSpPr>
            <p:spPr bwMode="auto">
              <a:xfrm>
                <a:off x="3282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32" name="Rectangle 3328"/>
              <p:cNvSpPr>
                <a:spLocks noChangeArrowheads="1"/>
              </p:cNvSpPr>
              <p:nvPr userDrawn="1"/>
            </p:nvSpPr>
            <p:spPr bwMode="auto">
              <a:xfrm>
                <a:off x="336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33" name="Rectangle 3329"/>
              <p:cNvSpPr>
                <a:spLocks noChangeArrowheads="1"/>
              </p:cNvSpPr>
              <p:nvPr userDrawn="1"/>
            </p:nvSpPr>
            <p:spPr bwMode="auto">
              <a:xfrm>
                <a:off x="3454" y="778"/>
                <a:ext cx="44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34" name="Rectangle 3330"/>
              <p:cNvSpPr>
                <a:spLocks noChangeArrowheads="1"/>
              </p:cNvSpPr>
              <p:nvPr userDrawn="1"/>
            </p:nvSpPr>
            <p:spPr bwMode="auto">
              <a:xfrm>
                <a:off x="3541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35" name="Rectangle 3331"/>
              <p:cNvSpPr>
                <a:spLocks noChangeArrowheads="1"/>
              </p:cNvSpPr>
              <p:nvPr userDrawn="1"/>
            </p:nvSpPr>
            <p:spPr bwMode="auto">
              <a:xfrm>
                <a:off x="362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36" name="Rectangle 3332"/>
              <p:cNvSpPr>
                <a:spLocks noChangeArrowheads="1"/>
              </p:cNvSpPr>
              <p:nvPr userDrawn="1"/>
            </p:nvSpPr>
            <p:spPr bwMode="auto">
              <a:xfrm>
                <a:off x="3714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37" name="Rectangle 3333"/>
              <p:cNvSpPr>
                <a:spLocks noChangeArrowheads="1"/>
              </p:cNvSpPr>
              <p:nvPr userDrawn="1"/>
            </p:nvSpPr>
            <p:spPr bwMode="auto">
              <a:xfrm>
                <a:off x="3800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38" name="Rectangle 3334"/>
              <p:cNvSpPr>
                <a:spLocks noChangeArrowheads="1"/>
              </p:cNvSpPr>
              <p:nvPr userDrawn="1"/>
            </p:nvSpPr>
            <p:spPr bwMode="auto">
              <a:xfrm>
                <a:off x="388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39" name="Rectangle 3335"/>
              <p:cNvSpPr>
                <a:spLocks noChangeArrowheads="1"/>
              </p:cNvSpPr>
              <p:nvPr userDrawn="1"/>
            </p:nvSpPr>
            <p:spPr bwMode="auto">
              <a:xfrm>
                <a:off x="3973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40" name="Rectangle 3336"/>
              <p:cNvSpPr>
                <a:spLocks noChangeArrowheads="1"/>
              </p:cNvSpPr>
              <p:nvPr userDrawn="1"/>
            </p:nvSpPr>
            <p:spPr bwMode="auto">
              <a:xfrm>
                <a:off x="4059" y="778"/>
                <a:ext cx="44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41" name="Rectangle 3337"/>
              <p:cNvSpPr>
                <a:spLocks noChangeArrowheads="1"/>
              </p:cNvSpPr>
              <p:nvPr userDrawn="1"/>
            </p:nvSpPr>
            <p:spPr bwMode="auto">
              <a:xfrm>
                <a:off x="414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42" name="Rectangle 3338"/>
              <p:cNvSpPr>
                <a:spLocks noChangeArrowheads="1"/>
              </p:cNvSpPr>
              <p:nvPr userDrawn="1"/>
            </p:nvSpPr>
            <p:spPr bwMode="auto">
              <a:xfrm>
                <a:off x="4232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43" name="Rectangle 3339"/>
              <p:cNvSpPr>
                <a:spLocks noChangeArrowheads="1"/>
              </p:cNvSpPr>
              <p:nvPr userDrawn="1"/>
            </p:nvSpPr>
            <p:spPr bwMode="auto">
              <a:xfrm>
                <a:off x="431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44" name="Rectangle 3340"/>
              <p:cNvSpPr>
                <a:spLocks noChangeArrowheads="1"/>
              </p:cNvSpPr>
              <p:nvPr userDrawn="1"/>
            </p:nvSpPr>
            <p:spPr bwMode="auto">
              <a:xfrm>
                <a:off x="4404" y="778"/>
                <a:ext cx="44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45" name="Rectangle 3341"/>
              <p:cNvSpPr>
                <a:spLocks noChangeArrowheads="1"/>
              </p:cNvSpPr>
              <p:nvPr userDrawn="1"/>
            </p:nvSpPr>
            <p:spPr bwMode="auto">
              <a:xfrm>
                <a:off x="4491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46" name="Rectangle 3342"/>
              <p:cNvSpPr>
                <a:spLocks noChangeArrowheads="1"/>
              </p:cNvSpPr>
              <p:nvPr userDrawn="1"/>
            </p:nvSpPr>
            <p:spPr bwMode="auto">
              <a:xfrm>
                <a:off x="457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47" name="Rectangle 3343"/>
              <p:cNvSpPr>
                <a:spLocks noChangeArrowheads="1"/>
              </p:cNvSpPr>
              <p:nvPr userDrawn="1"/>
            </p:nvSpPr>
            <p:spPr bwMode="auto">
              <a:xfrm>
                <a:off x="4664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48" name="Rectangle 3344"/>
              <p:cNvSpPr>
                <a:spLocks noChangeArrowheads="1"/>
              </p:cNvSpPr>
              <p:nvPr userDrawn="1"/>
            </p:nvSpPr>
            <p:spPr bwMode="auto">
              <a:xfrm>
                <a:off x="4750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49" name="Rectangle 3345"/>
              <p:cNvSpPr>
                <a:spLocks noChangeArrowheads="1"/>
              </p:cNvSpPr>
              <p:nvPr userDrawn="1"/>
            </p:nvSpPr>
            <p:spPr bwMode="auto">
              <a:xfrm>
                <a:off x="483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50" name="Rectangle 3346"/>
              <p:cNvSpPr>
                <a:spLocks noChangeArrowheads="1"/>
              </p:cNvSpPr>
              <p:nvPr userDrawn="1"/>
            </p:nvSpPr>
            <p:spPr bwMode="auto">
              <a:xfrm>
                <a:off x="4923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51" name="Rectangle 3347"/>
              <p:cNvSpPr>
                <a:spLocks noChangeArrowheads="1"/>
              </p:cNvSpPr>
              <p:nvPr userDrawn="1"/>
            </p:nvSpPr>
            <p:spPr bwMode="auto">
              <a:xfrm>
                <a:off x="5009" y="778"/>
                <a:ext cx="44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52" name="Rectangle 3348"/>
              <p:cNvSpPr>
                <a:spLocks noChangeArrowheads="1"/>
              </p:cNvSpPr>
              <p:nvPr userDrawn="1"/>
            </p:nvSpPr>
            <p:spPr bwMode="auto">
              <a:xfrm>
                <a:off x="5096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53" name="Rectangle 3349"/>
              <p:cNvSpPr>
                <a:spLocks noChangeArrowheads="1"/>
              </p:cNvSpPr>
              <p:nvPr userDrawn="1"/>
            </p:nvSpPr>
            <p:spPr bwMode="auto">
              <a:xfrm>
                <a:off x="5182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54" name="Rectangle 3350"/>
              <p:cNvSpPr>
                <a:spLocks noChangeArrowheads="1"/>
              </p:cNvSpPr>
              <p:nvPr userDrawn="1"/>
            </p:nvSpPr>
            <p:spPr bwMode="auto">
              <a:xfrm>
                <a:off x="526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55" name="Rectangle 3351"/>
              <p:cNvSpPr>
                <a:spLocks noChangeArrowheads="1"/>
              </p:cNvSpPr>
              <p:nvPr userDrawn="1"/>
            </p:nvSpPr>
            <p:spPr bwMode="auto">
              <a:xfrm>
                <a:off x="5354" y="778"/>
                <a:ext cx="44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56" name="Rectangle 3352"/>
              <p:cNvSpPr>
                <a:spLocks noChangeArrowheads="1"/>
              </p:cNvSpPr>
              <p:nvPr userDrawn="1"/>
            </p:nvSpPr>
            <p:spPr bwMode="auto">
              <a:xfrm>
                <a:off x="5441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57" name="Rectangle 3353"/>
              <p:cNvSpPr>
                <a:spLocks noChangeArrowheads="1"/>
              </p:cNvSpPr>
              <p:nvPr userDrawn="1"/>
            </p:nvSpPr>
            <p:spPr bwMode="auto">
              <a:xfrm>
                <a:off x="5528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58" name="Rectangle 3354"/>
              <p:cNvSpPr>
                <a:spLocks noChangeArrowheads="1"/>
              </p:cNvSpPr>
              <p:nvPr userDrawn="1"/>
            </p:nvSpPr>
            <p:spPr bwMode="auto">
              <a:xfrm>
                <a:off x="5614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59" name="Rectangle 3355"/>
              <p:cNvSpPr>
                <a:spLocks noChangeArrowheads="1"/>
              </p:cNvSpPr>
              <p:nvPr userDrawn="1"/>
            </p:nvSpPr>
            <p:spPr bwMode="auto">
              <a:xfrm>
                <a:off x="5700" y="778"/>
                <a:ext cx="43" cy="43"/>
              </a:xfrm>
              <a:prstGeom prst="rect">
                <a:avLst/>
              </a:prstGeom>
              <a:solidFill>
                <a:srgbClr val="6A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60" name="Rectangle 3356"/>
              <p:cNvSpPr>
                <a:spLocks noChangeArrowheads="1"/>
              </p:cNvSpPr>
              <p:nvPr userDrawn="1"/>
            </p:nvSpPr>
            <p:spPr bwMode="auto">
              <a:xfrm>
                <a:off x="0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61" name="Rectangle 3357"/>
              <p:cNvSpPr>
                <a:spLocks noChangeArrowheads="1"/>
              </p:cNvSpPr>
              <p:nvPr userDrawn="1"/>
            </p:nvSpPr>
            <p:spPr bwMode="auto">
              <a:xfrm>
                <a:off x="86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62" name="Rectangle 3358"/>
              <p:cNvSpPr>
                <a:spLocks noChangeArrowheads="1"/>
              </p:cNvSpPr>
              <p:nvPr userDrawn="1"/>
            </p:nvSpPr>
            <p:spPr bwMode="auto">
              <a:xfrm>
                <a:off x="173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63" name="Rectangle 3359"/>
              <p:cNvSpPr>
                <a:spLocks noChangeArrowheads="1"/>
              </p:cNvSpPr>
              <p:nvPr userDrawn="1"/>
            </p:nvSpPr>
            <p:spPr bwMode="auto">
              <a:xfrm>
                <a:off x="260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64" name="Rectangle 3360"/>
              <p:cNvSpPr>
                <a:spLocks noChangeArrowheads="1"/>
              </p:cNvSpPr>
              <p:nvPr userDrawn="1"/>
            </p:nvSpPr>
            <p:spPr bwMode="auto">
              <a:xfrm>
                <a:off x="346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65" name="Rectangle 3361"/>
              <p:cNvSpPr>
                <a:spLocks noChangeArrowheads="1"/>
              </p:cNvSpPr>
              <p:nvPr userDrawn="1"/>
            </p:nvSpPr>
            <p:spPr bwMode="auto">
              <a:xfrm>
                <a:off x="432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66" name="Rectangle 3362"/>
              <p:cNvSpPr>
                <a:spLocks noChangeArrowheads="1"/>
              </p:cNvSpPr>
              <p:nvPr userDrawn="1"/>
            </p:nvSpPr>
            <p:spPr bwMode="auto">
              <a:xfrm>
                <a:off x="518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67" name="Rectangle 3363"/>
              <p:cNvSpPr>
                <a:spLocks noChangeArrowheads="1"/>
              </p:cNvSpPr>
              <p:nvPr userDrawn="1"/>
            </p:nvSpPr>
            <p:spPr bwMode="auto">
              <a:xfrm>
                <a:off x="604" y="864"/>
                <a:ext cx="44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68" name="Rectangle 3364"/>
              <p:cNvSpPr>
                <a:spLocks noChangeArrowheads="1"/>
              </p:cNvSpPr>
              <p:nvPr userDrawn="1"/>
            </p:nvSpPr>
            <p:spPr bwMode="auto">
              <a:xfrm>
                <a:off x="691" y="864"/>
                <a:ext cx="44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69" name="Rectangle 3365"/>
              <p:cNvSpPr>
                <a:spLocks noChangeArrowheads="1"/>
              </p:cNvSpPr>
              <p:nvPr userDrawn="1"/>
            </p:nvSpPr>
            <p:spPr bwMode="auto">
              <a:xfrm>
                <a:off x="778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70" name="Rectangle 3366"/>
              <p:cNvSpPr>
                <a:spLocks noChangeArrowheads="1"/>
              </p:cNvSpPr>
              <p:nvPr userDrawn="1"/>
            </p:nvSpPr>
            <p:spPr bwMode="auto">
              <a:xfrm>
                <a:off x="864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71" name="Rectangle 3367"/>
              <p:cNvSpPr>
                <a:spLocks noChangeArrowheads="1"/>
              </p:cNvSpPr>
              <p:nvPr userDrawn="1"/>
            </p:nvSpPr>
            <p:spPr bwMode="auto">
              <a:xfrm>
                <a:off x="950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72" name="Rectangle 3368"/>
              <p:cNvSpPr>
                <a:spLocks noChangeArrowheads="1"/>
              </p:cNvSpPr>
              <p:nvPr userDrawn="1"/>
            </p:nvSpPr>
            <p:spPr bwMode="auto">
              <a:xfrm>
                <a:off x="1036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73" name="Rectangle 3369"/>
              <p:cNvSpPr>
                <a:spLocks noChangeArrowheads="1"/>
              </p:cNvSpPr>
              <p:nvPr userDrawn="1"/>
            </p:nvSpPr>
            <p:spPr bwMode="auto">
              <a:xfrm>
                <a:off x="1123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74" name="Rectangle 3370"/>
              <p:cNvSpPr>
                <a:spLocks noChangeArrowheads="1"/>
              </p:cNvSpPr>
              <p:nvPr userDrawn="1"/>
            </p:nvSpPr>
            <p:spPr bwMode="auto">
              <a:xfrm>
                <a:off x="1210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75" name="Rectangle 3371"/>
              <p:cNvSpPr>
                <a:spLocks noChangeArrowheads="1"/>
              </p:cNvSpPr>
              <p:nvPr userDrawn="1"/>
            </p:nvSpPr>
            <p:spPr bwMode="auto">
              <a:xfrm>
                <a:off x="1296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76" name="Rectangle 3372"/>
              <p:cNvSpPr>
                <a:spLocks noChangeArrowheads="1"/>
              </p:cNvSpPr>
              <p:nvPr userDrawn="1"/>
            </p:nvSpPr>
            <p:spPr bwMode="auto">
              <a:xfrm>
                <a:off x="1382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77" name="Rectangle 3373"/>
              <p:cNvSpPr>
                <a:spLocks noChangeArrowheads="1"/>
              </p:cNvSpPr>
              <p:nvPr userDrawn="1"/>
            </p:nvSpPr>
            <p:spPr bwMode="auto">
              <a:xfrm>
                <a:off x="1468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78" name="Rectangle 3374"/>
              <p:cNvSpPr>
                <a:spLocks noChangeArrowheads="1"/>
              </p:cNvSpPr>
              <p:nvPr userDrawn="1"/>
            </p:nvSpPr>
            <p:spPr bwMode="auto">
              <a:xfrm>
                <a:off x="1554" y="864"/>
                <a:ext cx="44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79" name="Rectangle 3375"/>
              <p:cNvSpPr>
                <a:spLocks noChangeArrowheads="1"/>
              </p:cNvSpPr>
              <p:nvPr userDrawn="1"/>
            </p:nvSpPr>
            <p:spPr bwMode="auto">
              <a:xfrm>
                <a:off x="1641" y="864"/>
                <a:ext cx="44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80" name="Rectangle 3376"/>
              <p:cNvSpPr>
                <a:spLocks noChangeArrowheads="1"/>
              </p:cNvSpPr>
              <p:nvPr userDrawn="1"/>
            </p:nvSpPr>
            <p:spPr bwMode="auto">
              <a:xfrm>
                <a:off x="1728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81" name="Rectangle 3377"/>
              <p:cNvSpPr>
                <a:spLocks noChangeArrowheads="1"/>
              </p:cNvSpPr>
              <p:nvPr userDrawn="1"/>
            </p:nvSpPr>
            <p:spPr bwMode="auto">
              <a:xfrm>
                <a:off x="1814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82" name="Rectangle 3378"/>
              <p:cNvSpPr>
                <a:spLocks noChangeArrowheads="1"/>
              </p:cNvSpPr>
              <p:nvPr userDrawn="1"/>
            </p:nvSpPr>
            <p:spPr bwMode="auto">
              <a:xfrm>
                <a:off x="1900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83" name="Rectangle 3379"/>
              <p:cNvSpPr>
                <a:spLocks noChangeArrowheads="1"/>
              </p:cNvSpPr>
              <p:nvPr userDrawn="1"/>
            </p:nvSpPr>
            <p:spPr bwMode="auto">
              <a:xfrm>
                <a:off x="1986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84" name="Rectangle 3380"/>
              <p:cNvSpPr>
                <a:spLocks noChangeArrowheads="1"/>
              </p:cNvSpPr>
              <p:nvPr userDrawn="1"/>
            </p:nvSpPr>
            <p:spPr bwMode="auto">
              <a:xfrm>
                <a:off x="2073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85" name="Rectangle 3381"/>
              <p:cNvSpPr>
                <a:spLocks noChangeArrowheads="1"/>
              </p:cNvSpPr>
              <p:nvPr userDrawn="1"/>
            </p:nvSpPr>
            <p:spPr bwMode="auto">
              <a:xfrm>
                <a:off x="2160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86" name="Rectangle 3382"/>
              <p:cNvSpPr>
                <a:spLocks noChangeArrowheads="1"/>
              </p:cNvSpPr>
              <p:nvPr userDrawn="1"/>
            </p:nvSpPr>
            <p:spPr bwMode="auto">
              <a:xfrm>
                <a:off x="2246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87" name="Rectangle 3383"/>
              <p:cNvSpPr>
                <a:spLocks noChangeArrowheads="1"/>
              </p:cNvSpPr>
              <p:nvPr userDrawn="1"/>
            </p:nvSpPr>
            <p:spPr bwMode="auto">
              <a:xfrm>
                <a:off x="2332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88" name="Rectangle 3384"/>
              <p:cNvSpPr>
                <a:spLocks noChangeArrowheads="1"/>
              </p:cNvSpPr>
              <p:nvPr userDrawn="1"/>
            </p:nvSpPr>
            <p:spPr bwMode="auto">
              <a:xfrm>
                <a:off x="2418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89" name="Rectangle 3385"/>
              <p:cNvSpPr>
                <a:spLocks noChangeArrowheads="1"/>
              </p:cNvSpPr>
              <p:nvPr userDrawn="1"/>
            </p:nvSpPr>
            <p:spPr bwMode="auto">
              <a:xfrm>
                <a:off x="2504" y="864"/>
                <a:ext cx="44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90" name="Rectangle 3386"/>
              <p:cNvSpPr>
                <a:spLocks noChangeArrowheads="1"/>
              </p:cNvSpPr>
              <p:nvPr userDrawn="1"/>
            </p:nvSpPr>
            <p:spPr bwMode="auto">
              <a:xfrm>
                <a:off x="2591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91" name="Rectangle 3387"/>
              <p:cNvSpPr>
                <a:spLocks noChangeArrowheads="1"/>
              </p:cNvSpPr>
              <p:nvPr userDrawn="1"/>
            </p:nvSpPr>
            <p:spPr bwMode="auto">
              <a:xfrm>
                <a:off x="2678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92" name="Rectangle 3388"/>
              <p:cNvSpPr>
                <a:spLocks noChangeArrowheads="1"/>
              </p:cNvSpPr>
              <p:nvPr userDrawn="1"/>
            </p:nvSpPr>
            <p:spPr bwMode="auto">
              <a:xfrm>
                <a:off x="2764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93" name="Rectangle 3389"/>
              <p:cNvSpPr>
                <a:spLocks noChangeArrowheads="1"/>
              </p:cNvSpPr>
              <p:nvPr userDrawn="1"/>
            </p:nvSpPr>
            <p:spPr bwMode="auto">
              <a:xfrm>
                <a:off x="2850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94" name="Rectangle 3390"/>
              <p:cNvSpPr>
                <a:spLocks noChangeArrowheads="1"/>
              </p:cNvSpPr>
              <p:nvPr userDrawn="1"/>
            </p:nvSpPr>
            <p:spPr bwMode="auto">
              <a:xfrm>
                <a:off x="2936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95" name="Rectangle 3391"/>
              <p:cNvSpPr>
                <a:spLocks noChangeArrowheads="1"/>
              </p:cNvSpPr>
              <p:nvPr userDrawn="1"/>
            </p:nvSpPr>
            <p:spPr bwMode="auto">
              <a:xfrm>
                <a:off x="3023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96" name="Rectangle 3392"/>
              <p:cNvSpPr>
                <a:spLocks noChangeArrowheads="1"/>
              </p:cNvSpPr>
              <p:nvPr userDrawn="1"/>
            </p:nvSpPr>
            <p:spPr bwMode="auto">
              <a:xfrm>
                <a:off x="3109" y="864"/>
                <a:ext cx="44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97" name="Rectangle 3393"/>
              <p:cNvSpPr>
                <a:spLocks noChangeArrowheads="1"/>
              </p:cNvSpPr>
              <p:nvPr userDrawn="1"/>
            </p:nvSpPr>
            <p:spPr bwMode="auto">
              <a:xfrm>
                <a:off x="3196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98" name="Rectangle 3394"/>
              <p:cNvSpPr>
                <a:spLocks noChangeArrowheads="1"/>
              </p:cNvSpPr>
              <p:nvPr userDrawn="1"/>
            </p:nvSpPr>
            <p:spPr bwMode="auto">
              <a:xfrm>
                <a:off x="3282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99" name="Rectangle 3395"/>
              <p:cNvSpPr>
                <a:spLocks noChangeArrowheads="1"/>
              </p:cNvSpPr>
              <p:nvPr userDrawn="1"/>
            </p:nvSpPr>
            <p:spPr bwMode="auto">
              <a:xfrm>
                <a:off x="3368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00" name="Rectangle 3396"/>
              <p:cNvSpPr>
                <a:spLocks noChangeArrowheads="1"/>
              </p:cNvSpPr>
              <p:nvPr userDrawn="1"/>
            </p:nvSpPr>
            <p:spPr bwMode="auto">
              <a:xfrm>
                <a:off x="3454" y="864"/>
                <a:ext cx="44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01" name="Rectangle 3397"/>
              <p:cNvSpPr>
                <a:spLocks noChangeArrowheads="1"/>
              </p:cNvSpPr>
              <p:nvPr userDrawn="1"/>
            </p:nvSpPr>
            <p:spPr bwMode="auto">
              <a:xfrm>
                <a:off x="3541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02" name="Rectangle 3398"/>
              <p:cNvSpPr>
                <a:spLocks noChangeArrowheads="1"/>
              </p:cNvSpPr>
              <p:nvPr userDrawn="1"/>
            </p:nvSpPr>
            <p:spPr bwMode="auto">
              <a:xfrm>
                <a:off x="3628" y="864"/>
                <a:ext cx="43" cy="43"/>
              </a:xfrm>
              <a:prstGeom prst="rect">
                <a:avLst/>
              </a:pr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03" name="Rectangle 3399"/>
              <p:cNvSpPr>
                <a:spLocks noChangeArrowheads="1"/>
              </p:cNvSpPr>
              <p:nvPr userDrawn="1"/>
            </p:nvSpPr>
            <p:spPr bwMode="auto">
              <a:xfrm>
                <a:off x="3714" y="864"/>
                <a:ext cx="43" cy="43"/>
              </a:xfrm>
              <a:prstGeom prst="rect">
                <a:avLst/>
              </a:pr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04" name="Rectangle 3400"/>
              <p:cNvSpPr>
                <a:spLocks noChangeArrowheads="1"/>
              </p:cNvSpPr>
              <p:nvPr userDrawn="1"/>
            </p:nvSpPr>
            <p:spPr bwMode="auto">
              <a:xfrm>
                <a:off x="3800" y="864"/>
                <a:ext cx="43" cy="43"/>
              </a:xfrm>
              <a:prstGeom prst="rect">
                <a:avLst/>
              </a:pr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05" name="Rectangle 3401"/>
              <p:cNvSpPr>
                <a:spLocks noChangeArrowheads="1"/>
              </p:cNvSpPr>
              <p:nvPr userDrawn="1"/>
            </p:nvSpPr>
            <p:spPr bwMode="auto">
              <a:xfrm>
                <a:off x="3886" y="864"/>
                <a:ext cx="43" cy="43"/>
              </a:xfrm>
              <a:prstGeom prst="rect">
                <a:avLst/>
              </a:pr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06" name="Rectangle 3402"/>
              <p:cNvSpPr>
                <a:spLocks noChangeArrowheads="1"/>
              </p:cNvSpPr>
              <p:nvPr userDrawn="1"/>
            </p:nvSpPr>
            <p:spPr bwMode="auto">
              <a:xfrm>
                <a:off x="3973" y="864"/>
                <a:ext cx="43" cy="43"/>
              </a:xfrm>
              <a:prstGeom prst="rect">
                <a:avLst/>
              </a:pr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07" name="Rectangle 3403"/>
              <p:cNvSpPr>
                <a:spLocks noChangeArrowheads="1"/>
              </p:cNvSpPr>
              <p:nvPr userDrawn="1"/>
            </p:nvSpPr>
            <p:spPr bwMode="auto">
              <a:xfrm>
                <a:off x="4059" y="864"/>
                <a:ext cx="44" cy="43"/>
              </a:xfrm>
              <a:prstGeom prst="rect">
                <a:avLst/>
              </a:pr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08" name="Rectangle 3404"/>
              <p:cNvSpPr>
                <a:spLocks noChangeArrowheads="1"/>
              </p:cNvSpPr>
              <p:nvPr userDrawn="1"/>
            </p:nvSpPr>
            <p:spPr bwMode="auto">
              <a:xfrm>
                <a:off x="4146" y="864"/>
                <a:ext cx="43" cy="43"/>
              </a:xfrm>
              <a:prstGeom prst="rect">
                <a:avLst/>
              </a:pr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09" name="Rectangle 3405"/>
              <p:cNvSpPr>
                <a:spLocks noChangeArrowheads="1"/>
              </p:cNvSpPr>
              <p:nvPr userDrawn="1"/>
            </p:nvSpPr>
            <p:spPr bwMode="auto">
              <a:xfrm>
                <a:off x="4232" y="864"/>
                <a:ext cx="43" cy="43"/>
              </a:xfrm>
              <a:prstGeom prst="rect">
                <a:avLst/>
              </a:pr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10" name="Rectangle 3406"/>
              <p:cNvSpPr>
                <a:spLocks noChangeArrowheads="1"/>
              </p:cNvSpPr>
              <p:nvPr userDrawn="1"/>
            </p:nvSpPr>
            <p:spPr bwMode="auto">
              <a:xfrm>
                <a:off x="4318" y="864"/>
                <a:ext cx="43" cy="43"/>
              </a:xfrm>
              <a:prstGeom prst="rect">
                <a:avLst/>
              </a:pr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11" name="Rectangle 3407"/>
              <p:cNvSpPr>
                <a:spLocks noChangeArrowheads="1"/>
              </p:cNvSpPr>
              <p:nvPr userDrawn="1"/>
            </p:nvSpPr>
            <p:spPr bwMode="auto">
              <a:xfrm>
                <a:off x="4404" y="864"/>
                <a:ext cx="44" cy="43"/>
              </a:xfrm>
              <a:prstGeom prst="rect">
                <a:avLst/>
              </a:prstGeom>
              <a:solidFill>
                <a:srgbClr val="A7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12" name="Rectangle 3408"/>
              <p:cNvSpPr>
                <a:spLocks noChangeArrowheads="1"/>
              </p:cNvSpPr>
              <p:nvPr userDrawn="1"/>
            </p:nvSpPr>
            <p:spPr bwMode="auto">
              <a:xfrm>
                <a:off x="4491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13" name="Rectangle 3409"/>
              <p:cNvSpPr>
                <a:spLocks noChangeArrowheads="1"/>
              </p:cNvSpPr>
              <p:nvPr userDrawn="1"/>
            </p:nvSpPr>
            <p:spPr bwMode="auto">
              <a:xfrm>
                <a:off x="4578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14" name="Rectangle 3410"/>
              <p:cNvSpPr>
                <a:spLocks noChangeArrowheads="1"/>
              </p:cNvSpPr>
              <p:nvPr userDrawn="1"/>
            </p:nvSpPr>
            <p:spPr bwMode="auto">
              <a:xfrm>
                <a:off x="4664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15" name="Rectangle 3411"/>
              <p:cNvSpPr>
                <a:spLocks noChangeArrowheads="1"/>
              </p:cNvSpPr>
              <p:nvPr userDrawn="1"/>
            </p:nvSpPr>
            <p:spPr bwMode="auto">
              <a:xfrm>
                <a:off x="4750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16" name="Rectangle 3412"/>
              <p:cNvSpPr>
                <a:spLocks noChangeArrowheads="1"/>
              </p:cNvSpPr>
              <p:nvPr userDrawn="1"/>
            </p:nvSpPr>
            <p:spPr bwMode="auto">
              <a:xfrm>
                <a:off x="4836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17" name="Rectangle 3413"/>
              <p:cNvSpPr>
                <a:spLocks noChangeArrowheads="1"/>
              </p:cNvSpPr>
              <p:nvPr userDrawn="1"/>
            </p:nvSpPr>
            <p:spPr bwMode="auto">
              <a:xfrm>
                <a:off x="4923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18" name="Rectangle 3414"/>
              <p:cNvSpPr>
                <a:spLocks noChangeArrowheads="1"/>
              </p:cNvSpPr>
              <p:nvPr userDrawn="1"/>
            </p:nvSpPr>
            <p:spPr bwMode="auto">
              <a:xfrm>
                <a:off x="5009" y="864"/>
                <a:ext cx="44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19" name="Rectangle 3415"/>
              <p:cNvSpPr>
                <a:spLocks noChangeArrowheads="1"/>
              </p:cNvSpPr>
              <p:nvPr userDrawn="1"/>
            </p:nvSpPr>
            <p:spPr bwMode="auto">
              <a:xfrm>
                <a:off x="5096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20" name="Rectangle 3416"/>
              <p:cNvSpPr>
                <a:spLocks noChangeArrowheads="1"/>
              </p:cNvSpPr>
              <p:nvPr userDrawn="1"/>
            </p:nvSpPr>
            <p:spPr bwMode="auto">
              <a:xfrm>
                <a:off x="5182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21" name="Rectangle 3417"/>
              <p:cNvSpPr>
                <a:spLocks noChangeArrowheads="1"/>
              </p:cNvSpPr>
              <p:nvPr userDrawn="1"/>
            </p:nvSpPr>
            <p:spPr bwMode="auto">
              <a:xfrm>
                <a:off x="5268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22" name="Rectangle 3418"/>
              <p:cNvSpPr>
                <a:spLocks noChangeArrowheads="1"/>
              </p:cNvSpPr>
              <p:nvPr userDrawn="1"/>
            </p:nvSpPr>
            <p:spPr bwMode="auto">
              <a:xfrm>
                <a:off x="5354" y="864"/>
                <a:ext cx="44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23" name="Rectangle 3419"/>
              <p:cNvSpPr>
                <a:spLocks noChangeArrowheads="1"/>
              </p:cNvSpPr>
              <p:nvPr userDrawn="1"/>
            </p:nvSpPr>
            <p:spPr bwMode="auto">
              <a:xfrm>
                <a:off x="5441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24" name="Rectangle 3420"/>
              <p:cNvSpPr>
                <a:spLocks noChangeArrowheads="1"/>
              </p:cNvSpPr>
              <p:nvPr userDrawn="1"/>
            </p:nvSpPr>
            <p:spPr bwMode="auto">
              <a:xfrm>
                <a:off x="5528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25" name="Rectangle 3421"/>
              <p:cNvSpPr>
                <a:spLocks noChangeArrowheads="1"/>
              </p:cNvSpPr>
              <p:nvPr userDrawn="1"/>
            </p:nvSpPr>
            <p:spPr bwMode="auto">
              <a:xfrm>
                <a:off x="5614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26" name="Rectangle 3422"/>
              <p:cNvSpPr>
                <a:spLocks noChangeArrowheads="1"/>
              </p:cNvSpPr>
              <p:nvPr userDrawn="1"/>
            </p:nvSpPr>
            <p:spPr bwMode="auto">
              <a:xfrm>
                <a:off x="5700" y="864"/>
                <a:ext cx="43" cy="43"/>
              </a:xfrm>
              <a:prstGeom prst="rect">
                <a:avLst/>
              </a:pr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27" name="Rectangle 3423"/>
              <p:cNvSpPr>
                <a:spLocks noChangeArrowheads="1"/>
              </p:cNvSpPr>
              <p:nvPr userDrawn="1"/>
            </p:nvSpPr>
            <p:spPr bwMode="auto">
              <a:xfrm>
                <a:off x="0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28" name="Rectangle 3424"/>
              <p:cNvSpPr>
                <a:spLocks noChangeArrowheads="1"/>
              </p:cNvSpPr>
              <p:nvPr userDrawn="1"/>
            </p:nvSpPr>
            <p:spPr bwMode="auto">
              <a:xfrm>
                <a:off x="86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29" name="Rectangle 3425"/>
              <p:cNvSpPr>
                <a:spLocks noChangeArrowheads="1"/>
              </p:cNvSpPr>
              <p:nvPr userDrawn="1"/>
            </p:nvSpPr>
            <p:spPr bwMode="auto">
              <a:xfrm>
                <a:off x="173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30" name="Rectangle 3426"/>
              <p:cNvSpPr>
                <a:spLocks noChangeArrowheads="1"/>
              </p:cNvSpPr>
              <p:nvPr userDrawn="1"/>
            </p:nvSpPr>
            <p:spPr bwMode="auto">
              <a:xfrm>
                <a:off x="260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31" name="Rectangle 3427"/>
              <p:cNvSpPr>
                <a:spLocks noChangeArrowheads="1"/>
              </p:cNvSpPr>
              <p:nvPr userDrawn="1"/>
            </p:nvSpPr>
            <p:spPr bwMode="auto">
              <a:xfrm>
                <a:off x="346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32" name="Rectangle 3428"/>
              <p:cNvSpPr>
                <a:spLocks noChangeArrowheads="1"/>
              </p:cNvSpPr>
              <p:nvPr userDrawn="1"/>
            </p:nvSpPr>
            <p:spPr bwMode="auto">
              <a:xfrm>
                <a:off x="432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33" name="Rectangle 3429"/>
              <p:cNvSpPr>
                <a:spLocks noChangeArrowheads="1"/>
              </p:cNvSpPr>
              <p:nvPr userDrawn="1"/>
            </p:nvSpPr>
            <p:spPr bwMode="auto">
              <a:xfrm>
                <a:off x="51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34" name="Rectangle 3430"/>
              <p:cNvSpPr>
                <a:spLocks noChangeArrowheads="1"/>
              </p:cNvSpPr>
              <p:nvPr userDrawn="1"/>
            </p:nvSpPr>
            <p:spPr bwMode="auto">
              <a:xfrm>
                <a:off x="604" y="950"/>
                <a:ext cx="44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35" name="Rectangle 3431"/>
              <p:cNvSpPr>
                <a:spLocks noChangeArrowheads="1"/>
              </p:cNvSpPr>
              <p:nvPr userDrawn="1"/>
            </p:nvSpPr>
            <p:spPr bwMode="auto">
              <a:xfrm>
                <a:off x="691" y="950"/>
                <a:ext cx="44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36" name="Rectangle 3432"/>
              <p:cNvSpPr>
                <a:spLocks noChangeArrowheads="1"/>
              </p:cNvSpPr>
              <p:nvPr userDrawn="1"/>
            </p:nvSpPr>
            <p:spPr bwMode="auto">
              <a:xfrm>
                <a:off x="77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37" name="Rectangle 3433"/>
              <p:cNvSpPr>
                <a:spLocks noChangeArrowheads="1"/>
              </p:cNvSpPr>
              <p:nvPr userDrawn="1"/>
            </p:nvSpPr>
            <p:spPr bwMode="auto">
              <a:xfrm>
                <a:off x="864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38" name="Rectangle 3434"/>
              <p:cNvSpPr>
                <a:spLocks noChangeArrowheads="1"/>
              </p:cNvSpPr>
              <p:nvPr userDrawn="1"/>
            </p:nvSpPr>
            <p:spPr bwMode="auto">
              <a:xfrm>
                <a:off x="950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39" name="Rectangle 3435"/>
              <p:cNvSpPr>
                <a:spLocks noChangeArrowheads="1"/>
              </p:cNvSpPr>
              <p:nvPr userDrawn="1"/>
            </p:nvSpPr>
            <p:spPr bwMode="auto">
              <a:xfrm>
                <a:off x="1036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40" name="Rectangle 3436"/>
              <p:cNvSpPr>
                <a:spLocks noChangeArrowheads="1"/>
              </p:cNvSpPr>
              <p:nvPr userDrawn="1"/>
            </p:nvSpPr>
            <p:spPr bwMode="auto">
              <a:xfrm>
                <a:off x="1123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41" name="Rectangle 3437"/>
              <p:cNvSpPr>
                <a:spLocks noChangeArrowheads="1"/>
              </p:cNvSpPr>
              <p:nvPr userDrawn="1"/>
            </p:nvSpPr>
            <p:spPr bwMode="auto">
              <a:xfrm>
                <a:off x="1210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42" name="Rectangle 3438"/>
              <p:cNvSpPr>
                <a:spLocks noChangeArrowheads="1"/>
              </p:cNvSpPr>
              <p:nvPr userDrawn="1"/>
            </p:nvSpPr>
            <p:spPr bwMode="auto">
              <a:xfrm>
                <a:off x="1296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43" name="Rectangle 3439"/>
              <p:cNvSpPr>
                <a:spLocks noChangeArrowheads="1"/>
              </p:cNvSpPr>
              <p:nvPr userDrawn="1"/>
            </p:nvSpPr>
            <p:spPr bwMode="auto">
              <a:xfrm>
                <a:off x="1382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44" name="Rectangle 3440"/>
              <p:cNvSpPr>
                <a:spLocks noChangeArrowheads="1"/>
              </p:cNvSpPr>
              <p:nvPr userDrawn="1"/>
            </p:nvSpPr>
            <p:spPr bwMode="auto">
              <a:xfrm>
                <a:off x="146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45" name="Rectangle 3441"/>
              <p:cNvSpPr>
                <a:spLocks noChangeArrowheads="1"/>
              </p:cNvSpPr>
              <p:nvPr userDrawn="1"/>
            </p:nvSpPr>
            <p:spPr bwMode="auto">
              <a:xfrm>
                <a:off x="1554" y="950"/>
                <a:ext cx="44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46" name="Rectangle 3442"/>
              <p:cNvSpPr>
                <a:spLocks noChangeArrowheads="1"/>
              </p:cNvSpPr>
              <p:nvPr userDrawn="1"/>
            </p:nvSpPr>
            <p:spPr bwMode="auto">
              <a:xfrm>
                <a:off x="1641" y="950"/>
                <a:ext cx="44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47" name="Rectangle 3443"/>
              <p:cNvSpPr>
                <a:spLocks noChangeArrowheads="1"/>
              </p:cNvSpPr>
              <p:nvPr userDrawn="1"/>
            </p:nvSpPr>
            <p:spPr bwMode="auto">
              <a:xfrm>
                <a:off x="172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48" name="Rectangle 3444"/>
              <p:cNvSpPr>
                <a:spLocks noChangeArrowheads="1"/>
              </p:cNvSpPr>
              <p:nvPr userDrawn="1"/>
            </p:nvSpPr>
            <p:spPr bwMode="auto">
              <a:xfrm>
                <a:off x="1814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49" name="Rectangle 3445"/>
              <p:cNvSpPr>
                <a:spLocks noChangeArrowheads="1"/>
              </p:cNvSpPr>
              <p:nvPr userDrawn="1"/>
            </p:nvSpPr>
            <p:spPr bwMode="auto">
              <a:xfrm>
                <a:off x="1900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50" name="Rectangle 3446"/>
              <p:cNvSpPr>
                <a:spLocks noChangeArrowheads="1"/>
              </p:cNvSpPr>
              <p:nvPr userDrawn="1"/>
            </p:nvSpPr>
            <p:spPr bwMode="auto">
              <a:xfrm>
                <a:off x="1986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51" name="Rectangle 3447"/>
              <p:cNvSpPr>
                <a:spLocks noChangeArrowheads="1"/>
              </p:cNvSpPr>
              <p:nvPr userDrawn="1"/>
            </p:nvSpPr>
            <p:spPr bwMode="auto">
              <a:xfrm>
                <a:off x="2073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52" name="Rectangle 3448"/>
              <p:cNvSpPr>
                <a:spLocks noChangeArrowheads="1"/>
              </p:cNvSpPr>
              <p:nvPr userDrawn="1"/>
            </p:nvSpPr>
            <p:spPr bwMode="auto">
              <a:xfrm>
                <a:off x="2160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53" name="Rectangle 3449"/>
              <p:cNvSpPr>
                <a:spLocks noChangeArrowheads="1"/>
              </p:cNvSpPr>
              <p:nvPr userDrawn="1"/>
            </p:nvSpPr>
            <p:spPr bwMode="auto">
              <a:xfrm>
                <a:off x="2246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54" name="Rectangle 3450"/>
              <p:cNvSpPr>
                <a:spLocks noChangeArrowheads="1"/>
              </p:cNvSpPr>
              <p:nvPr userDrawn="1"/>
            </p:nvSpPr>
            <p:spPr bwMode="auto">
              <a:xfrm>
                <a:off x="2332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55" name="Rectangle 3451"/>
              <p:cNvSpPr>
                <a:spLocks noChangeArrowheads="1"/>
              </p:cNvSpPr>
              <p:nvPr userDrawn="1"/>
            </p:nvSpPr>
            <p:spPr bwMode="auto">
              <a:xfrm>
                <a:off x="241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56" name="Rectangle 3452"/>
              <p:cNvSpPr>
                <a:spLocks noChangeArrowheads="1"/>
              </p:cNvSpPr>
              <p:nvPr userDrawn="1"/>
            </p:nvSpPr>
            <p:spPr bwMode="auto">
              <a:xfrm>
                <a:off x="2504" y="950"/>
                <a:ext cx="44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57" name="Rectangle 3453"/>
              <p:cNvSpPr>
                <a:spLocks noChangeArrowheads="1"/>
              </p:cNvSpPr>
              <p:nvPr userDrawn="1"/>
            </p:nvSpPr>
            <p:spPr bwMode="auto">
              <a:xfrm>
                <a:off x="2591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58" name="Rectangle 3454"/>
              <p:cNvSpPr>
                <a:spLocks noChangeArrowheads="1"/>
              </p:cNvSpPr>
              <p:nvPr userDrawn="1"/>
            </p:nvSpPr>
            <p:spPr bwMode="auto">
              <a:xfrm>
                <a:off x="267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59" name="Rectangle 3455"/>
              <p:cNvSpPr>
                <a:spLocks noChangeArrowheads="1"/>
              </p:cNvSpPr>
              <p:nvPr userDrawn="1"/>
            </p:nvSpPr>
            <p:spPr bwMode="auto">
              <a:xfrm>
                <a:off x="2764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60" name="Rectangle 3456"/>
              <p:cNvSpPr>
                <a:spLocks noChangeArrowheads="1"/>
              </p:cNvSpPr>
              <p:nvPr userDrawn="1"/>
            </p:nvSpPr>
            <p:spPr bwMode="auto">
              <a:xfrm>
                <a:off x="2850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61" name="Rectangle 3457"/>
              <p:cNvSpPr>
                <a:spLocks noChangeArrowheads="1"/>
              </p:cNvSpPr>
              <p:nvPr userDrawn="1"/>
            </p:nvSpPr>
            <p:spPr bwMode="auto">
              <a:xfrm>
                <a:off x="2936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62" name="Rectangle 3458"/>
              <p:cNvSpPr>
                <a:spLocks noChangeArrowheads="1"/>
              </p:cNvSpPr>
              <p:nvPr userDrawn="1"/>
            </p:nvSpPr>
            <p:spPr bwMode="auto">
              <a:xfrm>
                <a:off x="3023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63" name="Rectangle 3459"/>
              <p:cNvSpPr>
                <a:spLocks noChangeArrowheads="1"/>
              </p:cNvSpPr>
              <p:nvPr userDrawn="1"/>
            </p:nvSpPr>
            <p:spPr bwMode="auto">
              <a:xfrm>
                <a:off x="3109" y="950"/>
                <a:ext cx="44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64" name="Rectangle 3460"/>
              <p:cNvSpPr>
                <a:spLocks noChangeArrowheads="1"/>
              </p:cNvSpPr>
              <p:nvPr userDrawn="1"/>
            </p:nvSpPr>
            <p:spPr bwMode="auto">
              <a:xfrm>
                <a:off x="3196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65" name="Rectangle 3461"/>
              <p:cNvSpPr>
                <a:spLocks noChangeArrowheads="1"/>
              </p:cNvSpPr>
              <p:nvPr userDrawn="1"/>
            </p:nvSpPr>
            <p:spPr bwMode="auto">
              <a:xfrm>
                <a:off x="3282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66" name="Rectangle 3462"/>
              <p:cNvSpPr>
                <a:spLocks noChangeArrowheads="1"/>
              </p:cNvSpPr>
              <p:nvPr userDrawn="1"/>
            </p:nvSpPr>
            <p:spPr bwMode="auto">
              <a:xfrm>
                <a:off x="336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67" name="Rectangle 3463"/>
              <p:cNvSpPr>
                <a:spLocks noChangeArrowheads="1"/>
              </p:cNvSpPr>
              <p:nvPr userDrawn="1"/>
            </p:nvSpPr>
            <p:spPr bwMode="auto">
              <a:xfrm>
                <a:off x="3454" y="950"/>
                <a:ext cx="44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68" name="Rectangle 3464"/>
              <p:cNvSpPr>
                <a:spLocks noChangeArrowheads="1"/>
              </p:cNvSpPr>
              <p:nvPr userDrawn="1"/>
            </p:nvSpPr>
            <p:spPr bwMode="auto">
              <a:xfrm>
                <a:off x="3541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69" name="Rectangle 3465"/>
              <p:cNvSpPr>
                <a:spLocks noChangeArrowheads="1"/>
              </p:cNvSpPr>
              <p:nvPr userDrawn="1"/>
            </p:nvSpPr>
            <p:spPr bwMode="auto">
              <a:xfrm>
                <a:off x="362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70" name="Rectangle 3466"/>
              <p:cNvSpPr>
                <a:spLocks noChangeArrowheads="1"/>
              </p:cNvSpPr>
              <p:nvPr userDrawn="1"/>
            </p:nvSpPr>
            <p:spPr bwMode="auto">
              <a:xfrm>
                <a:off x="3714" y="950"/>
                <a:ext cx="43" cy="43"/>
              </a:xfrm>
              <a:prstGeom prst="rect">
                <a:avLst/>
              </a:pr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71" name="Rectangle 3467"/>
              <p:cNvSpPr>
                <a:spLocks noChangeArrowheads="1"/>
              </p:cNvSpPr>
              <p:nvPr userDrawn="1"/>
            </p:nvSpPr>
            <p:spPr bwMode="auto">
              <a:xfrm>
                <a:off x="3800" y="950"/>
                <a:ext cx="43" cy="43"/>
              </a:xfrm>
              <a:prstGeom prst="rect">
                <a:avLst/>
              </a:pr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72" name="Rectangle 3468"/>
              <p:cNvSpPr>
                <a:spLocks noChangeArrowheads="1"/>
              </p:cNvSpPr>
              <p:nvPr userDrawn="1"/>
            </p:nvSpPr>
            <p:spPr bwMode="auto">
              <a:xfrm>
                <a:off x="3886" y="950"/>
                <a:ext cx="43" cy="43"/>
              </a:xfrm>
              <a:prstGeom prst="rect">
                <a:avLst/>
              </a:pr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73" name="Rectangle 3469"/>
              <p:cNvSpPr>
                <a:spLocks noChangeArrowheads="1"/>
              </p:cNvSpPr>
              <p:nvPr userDrawn="1"/>
            </p:nvSpPr>
            <p:spPr bwMode="auto">
              <a:xfrm>
                <a:off x="3973" y="950"/>
                <a:ext cx="43" cy="43"/>
              </a:xfrm>
              <a:prstGeom prst="rect">
                <a:avLst/>
              </a:pr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74" name="Rectangle 3470"/>
              <p:cNvSpPr>
                <a:spLocks noChangeArrowheads="1"/>
              </p:cNvSpPr>
              <p:nvPr userDrawn="1"/>
            </p:nvSpPr>
            <p:spPr bwMode="auto">
              <a:xfrm>
                <a:off x="4059" y="950"/>
                <a:ext cx="44" cy="43"/>
              </a:xfrm>
              <a:prstGeom prst="rect">
                <a:avLst/>
              </a:pr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75" name="Rectangle 3471"/>
              <p:cNvSpPr>
                <a:spLocks noChangeArrowheads="1"/>
              </p:cNvSpPr>
              <p:nvPr userDrawn="1"/>
            </p:nvSpPr>
            <p:spPr bwMode="auto">
              <a:xfrm>
                <a:off x="4146" y="950"/>
                <a:ext cx="43" cy="43"/>
              </a:xfrm>
              <a:prstGeom prst="rect">
                <a:avLst/>
              </a:pr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76" name="Rectangle 3472"/>
              <p:cNvSpPr>
                <a:spLocks noChangeArrowheads="1"/>
              </p:cNvSpPr>
              <p:nvPr userDrawn="1"/>
            </p:nvSpPr>
            <p:spPr bwMode="auto">
              <a:xfrm>
                <a:off x="4232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77" name="Rectangle 3473"/>
              <p:cNvSpPr>
                <a:spLocks noChangeArrowheads="1"/>
              </p:cNvSpPr>
              <p:nvPr userDrawn="1"/>
            </p:nvSpPr>
            <p:spPr bwMode="auto">
              <a:xfrm>
                <a:off x="431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78" name="Rectangle 3474"/>
              <p:cNvSpPr>
                <a:spLocks noChangeArrowheads="1"/>
              </p:cNvSpPr>
              <p:nvPr userDrawn="1"/>
            </p:nvSpPr>
            <p:spPr bwMode="auto">
              <a:xfrm>
                <a:off x="4404" y="950"/>
                <a:ext cx="44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79" name="Rectangle 3475"/>
              <p:cNvSpPr>
                <a:spLocks noChangeArrowheads="1"/>
              </p:cNvSpPr>
              <p:nvPr userDrawn="1"/>
            </p:nvSpPr>
            <p:spPr bwMode="auto">
              <a:xfrm>
                <a:off x="4491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80" name="Rectangle 3476"/>
              <p:cNvSpPr>
                <a:spLocks noChangeArrowheads="1"/>
              </p:cNvSpPr>
              <p:nvPr userDrawn="1"/>
            </p:nvSpPr>
            <p:spPr bwMode="auto">
              <a:xfrm>
                <a:off x="457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81" name="Rectangle 3477"/>
              <p:cNvSpPr>
                <a:spLocks noChangeArrowheads="1"/>
              </p:cNvSpPr>
              <p:nvPr userDrawn="1"/>
            </p:nvSpPr>
            <p:spPr bwMode="auto">
              <a:xfrm>
                <a:off x="4664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82" name="Rectangle 3478"/>
              <p:cNvSpPr>
                <a:spLocks noChangeArrowheads="1"/>
              </p:cNvSpPr>
              <p:nvPr userDrawn="1"/>
            </p:nvSpPr>
            <p:spPr bwMode="auto">
              <a:xfrm>
                <a:off x="4750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83" name="Rectangle 3479"/>
              <p:cNvSpPr>
                <a:spLocks noChangeArrowheads="1"/>
              </p:cNvSpPr>
              <p:nvPr userDrawn="1"/>
            </p:nvSpPr>
            <p:spPr bwMode="auto">
              <a:xfrm>
                <a:off x="4836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84" name="Rectangle 3480"/>
              <p:cNvSpPr>
                <a:spLocks noChangeArrowheads="1"/>
              </p:cNvSpPr>
              <p:nvPr userDrawn="1"/>
            </p:nvSpPr>
            <p:spPr bwMode="auto">
              <a:xfrm>
                <a:off x="4923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85" name="Rectangle 3481"/>
              <p:cNvSpPr>
                <a:spLocks noChangeArrowheads="1"/>
              </p:cNvSpPr>
              <p:nvPr userDrawn="1"/>
            </p:nvSpPr>
            <p:spPr bwMode="auto">
              <a:xfrm>
                <a:off x="5009" y="950"/>
                <a:ext cx="44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86" name="Rectangle 3482"/>
              <p:cNvSpPr>
                <a:spLocks noChangeArrowheads="1"/>
              </p:cNvSpPr>
              <p:nvPr userDrawn="1"/>
            </p:nvSpPr>
            <p:spPr bwMode="auto">
              <a:xfrm>
                <a:off x="5096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87" name="Rectangle 3483"/>
              <p:cNvSpPr>
                <a:spLocks noChangeArrowheads="1"/>
              </p:cNvSpPr>
              <p:nvPr userDrawn="1"/>
            </p:nvSpPr>
            <p:spPr bwMode="auto">
              <a:xfrm>
                <a:off x="5182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88" name="Rectangle 3484"/>
              <p:cNvSpPr>
                <a:spLocks noChangeArrowheads="1"/>
              </p:cNvSpPr>
              <p:nvPr userDrawn="1"/>
            </p:nvSpPr>
            <p:spPr bwMode="auto">
              <a:xfrm>
                <a:off x="526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89" name="Rectangle 3485"/>
              <p:cNvSpPr>
                <a:spLocks noChangeArrowheads="1"/>
              </p:cNvSpPr>
              <p:nvPr userDrawn="1"/>
            </p:nvSpPr>
            <p:spPr bwMode="auto">
              <a:xfrm>
                <a:off x="5354" y="950"/>
                <a:ext cx="44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90" name="Rectangle 3486"/>
              <p:cNvSpPr>
                <a:spLocks noChangeArrowheads="1"/>
              </p:cNvSpPr>
              <p:nvPr userDrawn="1"/>
            </p:nvSpPr>
            <p:spPr bwMode="auto">
              <a:xfrm>
                <a:off x="5441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91" name="Rectangle 3487"/>
              <p:cNvSpPr>
                <a:spLocks noChangeArrowheads="1"/>
              </p:cNvSpPr>
              <p:nvPr userDrawn="1"/>
            </p:nvSpPr>
            <p:spPr bwMode="auto">
              <a:xfrm>
                <a:off x="5528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92" name="Rectangle 3488"/>
              <p:cNvSpPr>
                <a:spLocks noChangeArrowheads="1"/>
              </p:cNvSpPr>
              <p:nvPr userDrawn="1"/>
            </p:nvSpPr>
            <p:spPr bwMode="auto">
              <a:xfrm>
                <a:off x="5614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93" name="Rectangle 3489"/>
              <p:cNvSpPr>
                <a:spLocks noChangeArrowheads="1"/>
              </p:cNvSpPr>
              <p:nvPr userDrawn="1"/>
            </p:nvSpPr>
            <p:spPr bwMode="auto">
              <a:xfrm>
                <a:off x="5700" y="950"/>
                <a:ext cx="43" cy="4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94" name="Rectangle 3490"/>
              <p:cNvSpPr>
                <a:spLocks noChangeArrowheads="1"/>
              </p:cNvSpPr>
              <p:nvPr userDrawn="1"/>
            </p:nvSpPr>
            <p:spPr bwMode="auto">
              <a:xfrm>
                <a:off x="0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95" name="Rectangle 3491"/>
              <p:cNvSpPr>
                <a:spLocks noChangeArrowheads="1"/>
              </p:cNvSpPr>
              <p:nvPr userDrawn="1"/>
            </p:nvSpPr>
            <p:spPr bwMode="auto">
              <a:xfrm>
                <a:off x="8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96" name="Rectangle 3492"/>
              <p:cNvSpPr>
                <a:spLocks noChangeArrowheads="1"/>
              </p:cNvSpPr>
              <p:nvPr userDrawn="1"/>
            </p:nvSpPr>
            <p:spPr bwMode="auto">
              <a:xfrm>
                <a:off x="173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97" name="Rectangle 3493"/>
              <p:cNvSpPr>
                <a:spLocks noChangeArrowheads="1"/>
              </p:cNvSpPr>
              <p:nvPr userDrawn="1"/>
            </p:nvSpPr>
            <p:spPr bwMode="auto">
              <a:xfrm>
                <a:off x="260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98" name="Rectangle 3494"/>
              <p:cNvSpPr>
                <a:spLocks noChangeArrowheads="1"/>
              </p:cNvSpPr>
              <p:nvPr userDrawn="1"/>
            </p:nvSpPr>
            <p:spPr bwMode="auto">
              <a:xfrm>
                <a:off x="34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99" name="Rectangle 3495"/>
              <p:cNvSpPr>
                <a:spLocks noChangeArrowheads="1"/>
              </p:cNvSpPr>
              <p:nvPr userDrawn="1"/>
            </p:nvSpPr>
            <p:spPr bwMode="auto">
              <a:xfrm>
                <a:off x="432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00" name="Rectangle 3496"/>
              <p:cNvSpPr>
                <a:spLocks noChangeArrowheads="1"/>
              </p:cNvSpPr>
              <p:nvPr userDrawn="1"/>
            </p:nvSpPr>
            <p:spPr bwMode="auto">
              <a:xfrm>
                <a:off x="51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01" name="Rectangle 3497"/>
              <p:cNvSpPr>
                <a:spLocks noChangeArrowheads="1"/>
              </p:cNvSpPr>
              <p:nvPr userDrawn="1"/>
            </p:nvSpPr>
            <p:spPr bwMode="auto">
              <a:xfrm>
                <a:off x="604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02" name="Rectangle 3498"/>
              <p:cNvSpPr>
                <a:spLocks noChangeArrowheads="1"/>
              </p:cNvSpPr>
              <p:nvPr userDrawn="1"/>
            </p:nvSpPr>
            <p:spPr bwMode="auto">
              <a:xfrm>
                <a:off x="691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03" name="Rectangle 3499"/>
              <p:cNvSpPr>
                <a:spLocks noChangeArrowheads="1"/>
              </p:cNvSpPr>
              <p:nvPr userDrawn="1"/>
            </p:nvSpPr>
            <p:spPr bwMode="auto">
              <a:xfrm>
                <a:off x="77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04" name="Rectangle 3500"/>
              <p:cNvSpPr>
                <a:spLocks noChangeArrowheads="1"/>
              </p:cNvSpPr>
              <p:nvPr userDrawn="1"/>
            </p:nvSpPr>
            <p:spPr bwMode="auto">
              <a:xfrm>
                <a:off x="864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05" name="Rectangle 3501"/>
              <p:cNvSpPr>
                <a:spLocks noChangeArrowheads="1"/>
              </p:cNvSpPr>
              <p:nvPr userDrawn="1"/>
            </p:nvSpPr>
            <p:spPr bwMode="auto">
              <a:xfrm>
                <a:off x="950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06" name="Rectangle 3502"/>
              <p:cNvSpPr>
                <a:spLocks noChangeArrowheads="1"/>
              </p:cNvSpPr>
              <p:nvPr userDrawn="1"/>
            </p:nvSpPr>
            <p:spPr bwMode="auto">
              <a:xfrm>
                <a:off x="103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07" name="Rectangle 3503"/>
              <p:cNvSpPr>
                <a:spLocks noChangeArrowheads="1"/>
              </p:cNvSpPr>
              <p:nvPr userDrawn="1"/>
            </p:nvSpPr>
            <p:spPr bwMode="auto">
              <a:xfrm>
                <a:off x="1123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08" name="Rectangle 3504"/>
              <p:cNvSpPr>
                <a:spLocks noChangeArrowheads="1"/>
              </p:cNvSpPr>
              <p:nvPr userDrawn="1"/>
            </p:nvSpPr>
            <p:spPr bwMode="auto">
              <a:xfrm>
                <a:off x="1210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09" name="Rectangle 3505"/>
              <p:cNvSpPr>
                <a:spLocks noChangeArrowheads="1"/>
              </p:cNvSpPr>
              <p:nvPr userDrawn="1"/>
            </p:nvSpPr>
            <p:spPr bwMode="auto">
              <a:xfrm>
                <a:off x="129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10" name="Rectangle 3506"/>
              <p:cNvSpPr>
                <a:spLocks noChangeArrowheads="1"/>
              </p:cNvSpPr>
              <p:nvPr userDrawn="1"/>
            </p:nvSpPr>
            <p:spPr bwMode="auto">
              <a:xfrm>
                <a:off x="1382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11" name="Rectangle 3507"/>
              <p:cNvSpPr>
                <a:spLocks noChangeArrowheads="1"/>
              </p:cNvSpPr>
              <p:nvPr userDrawn="1"/>
            </p:nvSpPr>
            <p:spPr bwMode="auto">
              <a:xfrm>
                <a:off x="146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12" name="Rectangle 3508"/>
              <p:cNvSpPr>
                <a:spLocks noChangeArrowheads="1"/>
              </p:cNvSpPr>
              <p:nvPr userDrawn="1"/>
            </p:nvSpPr>
            <p:spPr bwMode="auto">
              <a:xfrm>
                <a:off x="1554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13" name="Rectangle 3509"/>
              <p:cNvSpPr>
                <a:spLocks noChangeArrowheads="1"/>
              </p:cNvSpPr>
              <p:nvPr userDrawn="1"/>
            </p:nvSpPr>
            <p:spPr bwMode="auto">
              <a:xfrm>
                <a:off x="1641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14" name="Rectangle 3510"/>
              <p:cNvSpPr>
                <a:spLocks noChangeArrowheads="1"/>
              </p:cNvSpPr>
              <p:nvPr userDrawn="1"/>
            </p:nvSpPr>
            <p:spPr bwMode="auto">
              <a:xfrm>
                <a:off x="172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15" name="Rectangle 3511"/>
              <p:cNvSpPr>
                <a:spLocks noChangeArrowheads="1"/>
              </p:cNvSpPr>
              <p:nvPr userDrawn="1"/>
            </p:nvSpPr>
            <p:spPr bwMode="auto">
              <a:xfrm>
                <a:off x="1814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16" name="Rectangle 3512"/>
              <p:cNvSpPr>
                <a:spLocks noChangeArrowheads="1"/>
              </p:cNvSpPr>
              <p:nvPr userDrawn="1"/>
            </p:nvSpPr>
            <p:spPr bwMode="auto">
              <a:xfrm>
                <a:off x="1900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17" name="Rectangle 3513"/>
              <p:cNvSpPr>
                <a:spLocks noChangeArrowheads="1"/>
              </p:cNvSpPr>
              <p:nvPr userDrawn="1"/>
            </p:nvSpPr>
            <p:spPr bwMode="auto">
              <a:xfrm>
                <a:off x="198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18" name="Rectangle 3514"/>
              <p:cNvSpPr>
                <a:spLocks noChangeArrowheads="1"/>
              </p:cNvSpPr>
              <p:nvPr userDrawn="1"/>
            </p:nvSpPr>
            <p:spPr bwMode="auto">
              <a:xfrm>
                <a:off x="2073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19" name="Rectangle 3515"/>
              <p:cNvSpPr>
                <a:spLocks noChangeArrowheads="1"/>
              </p:cNvSpPr>
              <p:nvPr userDrawn="1"/>
            </p:nvSpPr>
            <p:spPr bwMode="auto">
              <a:xfrm>
                <a:off x="2160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20" name="Rectangle 3516"/>
              <p:cNvSpPr>
                <a:spLocks noChangeArrowheads="1"/>
              </p:cNvSpPr>
              <p:nvPr userDrawn="1"/>
            </p:nvSpPr>
            <p:spPr bwMode="auto">
              <a:xfrm>
                <a:off x="224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21" name="Rectangle 3517"/>
              <p:cNvSpPr>
                <a:spLocks noChangeArrowheads="1"/>
              </p:cNvSpPr>
              <p:nvPr userDrawn="1"/>
            </p:nvSpPr>
            <p:spPr bwMode="auto">
              <a:xfrm>
                <a:off x="2332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22" name="Rectangle 3518"/>
              <p:cNvSpPr>
                <a:spLocks noChangeArrowheads="1"/>
              </p:cNvSpPr>
              <p:nvPr userDrawn="1"/>
            </p:nvSpPr>
            <p:spPr bwMode="auto">
              <a:xfrm>
                <a:off x="241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23" name="Rectangle 3519"/>
              <p:cNvSpPr>
                <a:spLocks noChangeArrowheads="1"/>
              </p:cNvSpPr>
              <p:nvPr userDrawn="1"/>
            </p:nvSpPr>
            <p:spPr bwMode="auto">
              <a:xfrm>
                <a:off x="2504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24" name="Rectangle 3520"/>
              <p:cNvSpPr>
                <a:spLocks noChangeArrowheads="1"/>
              </p:cNvSpPr>
              <p:nvPr userDrawn="1"/>
            </p:nvSpPr>
            <p:spPr bwMode="auto">
              <a:xfrm>
                <a:off x="2591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25" name="Rectangle 3521"/>
              <p:cNvSpPr>
                <a:spLocks noChangeArrowheads="1"/>
              </p:cNvSpPr>
              <p:nvPr userDrawn="1"/>
            </p:nvSpPr>
            <p:spPr bwMode="auto">
              <a:xfrm>
                <a:off x="267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26" name="Rectangle 3522"/>
              <p:cNvSpPr>
                <a:spLocks noChangeArrowheads="1"/>
              </p:cNvSpPr>
              <p:nvPr userDrawn="1"/>
            </p:nvSpPr>
            <p:spPr bwMode="auto">
              <a:xfrm>
                <a:off x="2764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27" name="Rectangle 3523"/>
              <p:cNvSpPr>
                <a:spLocks noChangeArrowheads="1"/>
              </p:cNvSpPr>
              <p:nvPr userDrawn="1"/>
            </p:nvSpPr>
            <p:spPr bwMode="auto">
              <a:xfrm>
                <a:off x="2850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28" name="Rectangle 3524"/>
              <p:cNvSpPr>
                <a:spLocks noChangeArrowheads="1"/>
              </p:cNvSpPr>
              <p:nvPr userDrawn="1"/>
            </p:nvSpPr>
            <p:spPr bwMode="auto">
              <a:xfrm>
                <a:off x="293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29" name="Rectangle 3525"/>
              <p:cNvSpPr>
                <a:spLocks noChangeArrowheads="1"/>
              </p:cNvSpPr>
              <p:nvPr userDrawn="1"/>
            </p:nvSpPr>
            <p:spPr bwMode="auto">
              <a:xfrm>
                <a:off x="3023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30" name="Rectangle 3526"/>
              <p:cNvSpPr>
                <a:spLocks noChangeArrowheads="1"/>
              </p:cNvSpPr>
              <p:nvPr userDrawn="1"/>
            </p:nvSpPr>
            <p:spPr bwMode="auto">
              <a:xfrm>
                <a:off x="3109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31" name="Rectangle 3527"/>
              <p:cNvSpPr>
                <a:spLocks noChangeArrowheads="1"/>
              </p:cNvSpPr>
              <p:nvPr userDrawn="1"/>
            </p:nvSpPr>
            <p:spPr bwMode="auto">
              <a:xfrm>
                <a:off x="319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32" name="Rectangle 3528"/>
              <p:cNvSpPr>
                <a:spLocks noChangeArrowheads="1"/>
              </p:cNvSpPr>
              <p:nvPr userDrawn="1"/>
            </p:nvSpPr>
            <p:spPr bwMode="auto">
              <a:xfrm>
                <a:off x="3282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33" name="Rectangle 3529"/>
              <p:cNvSpPr>
                <a:spLocks noChangeArrowheads="1"/>
              </p:cNvSpPr>
              <p:nvPr userDrawn="1"/>
            </p:nvSpPr>
            <p:spPr bwMode="auto">
              <a:xfrm>
                <a:off x="336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34" name="Rectangle 3530"/>
              <p:cNvSpPr>
                <a:spLocks noChangeArrowheads="1"/>
              </p:cNvSpPr>
              <p:nvPr userDrawn="1"/>
            </p:nvSpPr>
            <p:spPr bwMode="auto">
              <a:xfrm>
                <a:off x="3454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35" name="Rectangle 3531"/>
              <p:cNvSpPr>
                <a:spLocks noChangeArrowheads="1"/>
              </p:cNvSpPr>
              <p:nvPr userDrawn="1"/>
            </p:nvSpPr>
            <p:spPr bwMode="auto">
              <a:xfrm>
                <a:off x="3541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36" name="Rectangle 3532"/>
              <p:cNvSpPr>
                <a:spLocks noChangeArrowheads="1"/>
              </p:cNvSpPr>
              <p:nvPr userDrawn="1"/>
            </p:nvSpPr>
            <p:spPr bwMode="auto">
              <a:xfrm>
                <a:off x="362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37" name="Rectangle 3533"/>
              <p:cNvSpPr>
                <a:spLocks noChangeArrowheads="1"/>
              </p:cNvSpPr>
              <p:nvPr userDrawn="1"/>
            </p:nvSpPr>
            <p:spPr bwMode="auto">
              <a:xfrm>
                <a:off x="3714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38" name="Rectangle 3534"/>
              <p:cNvSpPr>
                <a:spLocks noChangeArrowheads="1"/>
              </p:cNvSpPr>
              <p:nvPr userDrawn="1"/>
            </p:nvSpPr>
            <p:spPr bwMode="auto">
              <a:xfrm>
                <a:off x="3800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39" name="Rectangle 3535"/>
              <p:cNvSpPr>
                <a:spLocks noChangeArrowheads="1"/>
              </p:cNvSpPr>
              <p:nvPr userDrawn="1"/>
            </p:nvSpPr>
            <p:spPr bwMode="auto">
              <a:xfrm>
                <a:off x="388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40" name="Rectangle 3536"/>
              <p:cNvSpPr>
                <a:spLocks noChangeArrowheads="1"/>
              </p:cNvSpPr>
              <p:nvPr userDrawn="1"/>
            </p:nvSpPr>
            <p:spPr bwMode="auto">
              <a:xfrm>
                <a:off x="3973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41" name="Rectangle 3537"/>
              <p:cNvSpPr>
                <a:spLocks noChangeArrowheads="1"/>
              </p:cNvSpPr>
              <p:nvPr userDrawn="1"/>
            </p:nvSpPr>
            <p:spPr bwMode="auto">
              <a:xfrm>
                <a:off x="4059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42" name="Rectangle 3538"/>
              <p:cNvSpPr>
                <a:spLocks noChangeArrowheads="1"/>
              </p:cNvSpPr>
              <p:nvPr userDrawn="1"/>
            </p:nvSpPr>
            <p:spPr bwMode="auto">
              <a:xfrm>
                <a:off x="414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43" name="Rectangle 3539"/>
              <p:cNvSpPr>
                <a:spLocks noChangeArrowheads="1"/>
              </p:cNvSpPr>
              <p:nvPr userDrawn="1"/>
            </p:nvSpPr>
            <p:spPr bwMode="auto">
              <a:xfrm>
                <a:off x="4232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44" name="Rectangle 3540"/>
              <p:cNvSpPr>
                <a:spLocks noChangeArrowheads="1"/>
              </p:cNvSpPr>
              <p:nvPr userDrawn="1"/>
            </p:nvSpPr>
            <p:spPr bwMode="auto">
              <a:xfrm>
                <a:off x="431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45" name="Rectangle 3541"/>
              <p:cNvSpPr>
                <a:spLocks noChangeArrowheads="1"/>
              </p:cNvSpPr>
              <p:nvPr userDrawn="1"/>
            </p:nvSpPr>
            <p:spPr bwMode="auto">
              <a:xfrm>
                <a:off x="4404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46" name="Rectangle 3542"/>
              <p:cNvSpPr>
                <a:spLocks noChangeArrowheads="1"/>
              </p:cNvSpPr>
              <p:nvPr userDrawn="1"/>
            </p:nvSpPr>
            <p:spPr bwMode="auto">
              <a:xfrm>
                <a:off x="4491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47" name="Rectangle 3543"/>
              <p:cNvSpPr>
                <a:spLocks noChangeArrowheads="1"/>
              </p:cNvSpPr>
              <p:nvPr userDrawn="1"/>
            </p:nvSpPr>
            <p:spPr bwMode="auto">
              <a:xfrm>
                <a:off x="457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48" name="Rectangle 3544"/>
              <p:cNvSpPr>
                <a:spLocks noChangeArrowheads="1"/>
              </p:cNvSpPr>
              <p:nvPr userDrawn="1"/>
            </p:nvSpPr>
            <p:spPr bwMode="auto">
              <a:xfrm>
                <a:off x="4664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49" name="Rectangle 3545"/>
              <p:cNvSpPr>
                <a:spLocks noChangeArrowheads="1"/>
              </p:cNvSpPr>
              <p:nvPr userDrawn="1"/>
            </p:nvSpPr>
            <p:spPr bwMode="auto">
              <a:xfrm>
                <a:off x="4750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50" name="Rectangle 3546"/>
              <p:cNvSpPr>
                <a:spLocks noChangeArrowheads="1"/>
              </p:cNvSpPr>
              <p:nvPr userDrawn="1"/>
            </p:nvSpPr>
            <p:spPr bwMode="auto">
              <a:xfrm>
                <a:off x="483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51" name="Rectangle 3547"/>
              <p:cNvSpPr>
                <a:spLocks noChangeArrowheads="1"/>
              </p:cNvSpPr>
              <p:nvPr userDrawn="1"/>
            </p:nvSpPr>
            <p:spPr bwMode="auto">
              <a:xfrm>
                <a:off x="4923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52" name="Rectangle 3548"/>
              <p:cNvSpPr>
                <a:spLocks noChangeArrowheads="1"/>
              </p:cNvSpPr>
              <p:nvPr userDrawn="1"/>
            </p:nvSpPr>
            <p:spPr bwMode="auto">
              <a:xfrm>
                <a:off x="5009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53" name="Rectangle 3549"/>
              <p:cNvSpPr>
                <a:spLocks noChangeArrowheads="1"/>
              </p:cNvSpPr>
              <p:nvPr userDrawn="1"/>
            </p:nvSpPr>
            <p:spPr bwMode="auto">
              <a:xfrm>
                <a:off x="5096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54" name="Rectangle 3550"/>
              <p:cNvSpPr>
                <a:spLocks noChangeArrowheads="1"/>
              </p:cNvSpPr>
              <p:nvPr userDrawn="1"/>
            </p:nvSpPr>
            <p:spPr bwMode="auto">
              <a:xfrm>
                <a:off x="5182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55" name="Rectangle 3551"/>
              <p:cNvSpPr>
                <a:spLocks noChangeArrowheads="1"/>
              </p:cNvSpPr>
              <p:nvPr userDrawn="1"/>
            </p:nvSpPr>
            <p:spPr bwMode="auto">
              <a:xfrm>
                <a:off x="526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56" name="Rectangle 3552"/>
              <p:cNvSpPr>
                <a:spLocks noChangeArrowheads="1"/>
              </p:cNvSpPr>
              <p:nvPr userDrawn="1"/>
            </p:nvSpPr>
            <p:spPr bwMode="auto">
              <a:xfrm>
                <a:off x="5354" y="1036"/>
                <a:ext cx="44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57" name="Rectangle 3553"/>
              <p:cNvSpPr>
                <a:spLocks noChangeArrowheads="1"/>
              </p:cNvSpPr>
              <p:nvPr userDrawn="1"/>
            </p:nvSpPr>
            <p:spPr bwMode="auto">
              <a:xfrm>
                <a:off x="5441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58" name="Rectangle 3554"/>
              <p:cNvSpPr>
                <a:spLocks noChangeArrowheads="1"/>
              </p:cNvSpPr>
              <p:nvPr userDrawn="1"/>
            </p:nvSpPr>
            <p:spPr bwMode="auto">
              <a:xfrm>
                <a:off x="5528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59" name="Rectangle 3555"/>
              <p:cNvSpPr>
                <a:spLocks noChangeArrowheads="1"/>
              </p:cNvSpPr>
              <p:nvPr userDrawn="1"/>
            </p:nvSpPr>
            <p:spPr bwMode="auto">
              <a:xfrm>
                <a:off x="5614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60" name="Rectangle 3556"/>
              <p:cNvSpPr>
                <a:spLocks noChangeArrowheads="1"/>
              </p:cNvSpPr>
              <p:nvPr userDrawn="1"/>
            </p:nvSpPr>
            <p:spPr bwMode="auto">
              <a:xfrm>
                <a:off x="5700" y="1036"/>
                <a:ext cx="43" cy="43"/>
              </a:xfrm>
              <a:prstGeom prst="rect">
                <a:avLst/>
              </a:pr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61" name="Rectangle 3557"/>
              <p:cNvSpPr>
                <a:spLocks noChangeArrowheads="1"/>
              </p:cNvSpPr>
              <p:nvPr userDrawn="1"/>
            </p:nvSpPr>
            <p:spPr bwMode="auto">
              <a:xfrm>
                <a:off x="0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62" name="Rectangle 3558"/>
              <p:cNvSpPr>
                <a:spLocks noChangeArrowheads="1"/>
              </p:cNvSpPr>
              <p:nvPr userDrawn="1"/>
            </p:nvSpPr>
            <p:spPr bwMode="auto">
              <a:xfrm>
                <a:off x="8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63" name="Rectangle 3559"/>
              <p:cNvSpPr>
                <a:spLocks noChangeArrowheads="1"/>
              </p:cNvSpPr>
              <p:nvPr userDrawn="1"/>
            </p:nvSpPr>
            <p:spPr bwMode="auto">
              <a:xfrm>
                <a:off x="173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64" name="Rectangle 3560"/>
              <p:cNvSpPr>
                <a:spLocks noChangeArrowheads="1"/>
              </p:cNvSpPr>
              <p:nvPr userDrawn="1"/>
            </p:nvSpPr>
            <p:spPr bwMode="auto">
              <a:xfrm>
                <a:off x="260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65" name="Rectangle 3561"/>
              <p:cNvSpPr>
                <a:spLocks noChangeArrowheads="1"/>
              </p:cNvSpPr>
              <p:nvPr userDrawn="1"/>
            </p:nvSpPr>
            <p:spPr bwMode="auto">
              <a:xfrm>
                <a:off x="34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66" name="Rectangle 3562"/>
              <p:cNvSpPr>
                <a:spLocks noChangeArrowheads="1"/>
              </p:cNvSpPr>
              <p:nvPr userDrawn="1"/>
            </p:nvSpPr>
            <p:spPr bwMode="auto">
              <a:xfrm>
                <a:off x="432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67" name="Rectangle 3563"/>
              <p:cNvSpPr>
                <a:spLocks noChangeArrowheads="1"/>
              </p:cNvSpPr>
              <p:nvPr userDrawn="1"/>
            </p:nvSpPr>
            <p:spPr bwMode="auto">
              <a:xfrm>
                <a:off x="51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68" name="Rectangle 3564"/>
              <p:cNvSpPr>
                <a:spLocks noChangeArrowheads="1"/>
              </p:cNvSpPr>
              <p:nvPr userDrawn="1"/>
            </p:nvSpPr>
            <p:spPr bwMode="auto">
              <a:xfrm>
                <a:off x="604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69" name="Rectangle 3565"/>
              <p:cNvSpPr>
                <a:spLocks noChangeArrowheads="1"/>
              </p:cNvSpPr>
              <p:nvPr userDrawn="1"/>
            </p:nvSpPr>
            <p:spPr bwMode="auto">
              <a:xfrm>
                <a:off x="691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70" name="Rectangle 3566"/>
              <p:cNvSpPr>
                <a:spLocks noChangeArrowheads="1"/>
              </p:cNvSpPr>
              <p:nvPr userDrawn="1"/>
            </p:nvSpPr>
            <p:spPr bwMode="auto">
              <a:xfrm>
                <a:off x="77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71" name="Rectangle 3567"/>
              <p:cNvSpPr>
                <a:spLocks noChangeArrowheads="1"/>
              </p:cNvSpPr>
              <p:nvPr userDrawn="1"/>
            </p:nvSpPr>
            <p:spPr bwMode="auto">
              <a:xfrm>
                <a:off x="864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72" name="Rectangle 3568"/>
              <p:cNvSpPr>
                <a:spLocks noChangeArrowheads="1"/>
              </p:cNvSpPr>
              <p:nvPr userDrawn="1"/>
            </p:nvSpPr>
            <p:spPr bwMode="auto">
              <a:xfrm>
                <a:off x="950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73" name="Rectangle 3569"/>
              <p:cNvSpPr>
                <a:spLocks noChangeArrowheads="1"/>
              </p:cNvSpPr>
              <p:nvPr userDrawn="1"/>
            </p:nvSpPr>
            <p:spPr bwMode="auto">
              <a:xfrm>
                <a:off x="103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74" name="Rectangle 3570"/>
              <p:cNvSpPr>
                <a:spLocks noChangeArrowheads="1"/>
              </p:cNvSpPr>
              <p:nvPr userDrawn="1"/>
            </p:nvSpPr>
            <p:spPr bwMode="auto">
              <a:xfrm>
                <a:off x="1123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75" name="Rectangle 3571"/>
              <p:cNvSpPr>
                <a:spLocks noChangeArrowheads="1"/>
              </p:cNvSpPr>
              <p:nvPr userDrawn="1"/>
            </p:nvSpPr>
            <p:spPr bwMode="auto">
              <a:xfrm>
                <a:off x="1210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76" name="Rectangle 3572"/>
              <p:cNvSpPr>
                <a:spLocks noChangeArrowheads="1"/>
              </p:cNvSpPr>
              <p:nvPr userDrawn="1"/>
            </p:nvSpPr>
            <p:spPr bwMode="auto">
              <a:xfrm>
                <a:off x="129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77" name="Rectangle 3573"/>
              <p:cNvSpPr>
                <a:spLocks noChangeArrowheads="1"/>
              </p:cNvSpPr>
              <p:nvPr userDrawn="1"/>
            </p:nvSpPr>
            <p:spPr bwMode="auto">
              <a:xfrm>
                <a:off x="1382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78" name="Rectangle 3574"/>
              <p:cNvSpPr>
                <a:spLocks noChangeArrowheads="1"/>
              </p:cNvSpPr>
              <p:nvPr userDrawn="1"/>
            </p:nvSpPr>
            <p:spPr bwMode="auto">
              <a:xfrm>
                <a:off x="146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79" name="Rectangle 3575"/>
              <p:cNvSpPr>
                <a:spLocks noChangeArrowheads="1"/>
              </p:cNvSpPr>
              <p:nvPr userDrawn="1"/>
            </p:nvSpPr>
            <p:spPr bwMode="auto">
              <a:xfrm>
                <a:off x="1554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80" name="Rectangle 3576"/>
              <p:cNvSpPr>
                <a:spLocks noChangeArrowheads="1"/>
              </p:cNvSpPr>
              <p:nvPr userDrawn="1"/>
            </p:nvSpPr>
            <p:spPr bwMode="auto">
              <a:xfrm>
                <a:off x="1641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81" name="Rectangle 3577"/>
              <p:cNvSpPr>
                <a:spLocks noChangeArrowheads="1"/>
              </p:cNvSpPr>
              <p:nvPr userDrawn="1"/>
            </p:nvSpPr>
            <p:spPr bwMode="auto">
              <a:xfrm>
                <a:off x="172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82" name="Rectangle 3578"/>
              <p:cNvSpPr>
                <a:spLocks noChangeArrowheads="1"/>
              </p:cNvSpPr>
              <p:nvPr userDrawn="1"/>
            </p:nvSpPr>
            <p:spPr bwMode="auto">
              <a:xfrm>
                <a:off x="1814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83" name="Rectangle 3579"/>
              <p:cNvSpPr>
                <a:spLocks noChangeArrowheads="1"/>
              </p:cNvSpPr>
              <p:nvPr userDrawn="1"/>
            </p:nvSpPr>
            <p:spPr bwMode="auto">
              <a:xfrm>
                <a:off x="1900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84" name="Rectangle 3580"/>
              <p:cNvSpPr>
                <a:spLocks noChangeArrowheads="1"/>
              </p:cNvSpPr>
              <p:nvPr userDrawn="1"/>
            </p:nvSpPr>
            <p:spPr bwMode="auto">
              <a:xfrm>
                <a:off x="198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85" name="Rectangle 3581"/>
              <p:cNvSpPr>
                <a:spLocks noChangeArrowheads="1"/>
              </p:cNvSpPr>
              <p:nvPr userDrawn="1"/>
            </p:nvSpPr>
            <p:spPr bwMode="auto">
              <a:xfrm>
                <a:off x="2073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86" name="Rectangle 3582"/>
              <p:cNvSpPr>
                <a:spLocks noChangeArrowheads="1"/>
              </p:cNvSpPr>
              <p:nvPr userDrawn="1"/>
            </p:nvSpPr>
            <p:spPr bwMode="auto">
              <a:xfrm>
                <a:off x="2160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87" name="Rectangle 3583"/>
              <p:cNvSpPr>
                <a:spLocks noChangeArrowheads="1"/>
              </p:cNvSpPr>
              <p:nvPr userDrawn="1"/>
            </p:nvSpPr>
            <p:spPr bwMode="auto">
              <a:xfrm>
                <a:off x="224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88" name="Rectangle 3584"/>
              <p:cNvSpPr>
                <a:spLocks noChangeArrowheads="1"/>
              </p:cNvSpPr>
              <p:nvPr userDrawn="1"/>
            </p:nvSpPr>
            <p:spPr bwMode="auto">
              <a:xfrm>
                <a:off x="2332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89" name="Rectangle 3585"/>
              <p:cNvSpPr>
                <a:spLocks noChangeArrowheads="1"/>
              </p:cNvSpPr>
              <p:nvPr userDrawn="1"/>
            </p:nvSpPr>
            <p:spPr bwMode="auto">
              <a:xfrm>
                <a:off x="241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90" name="Rectangle 3586"/>
              <p:cNvSpPr>
                <a:spLocks noChangeArrowheads="1"/>
              </p:cNvSpPr>
              <p:nvPr userDrawn="1"/>
            </p:nvSpPr>
            <p:spPr bwMode="auto">
              <a:xfrm>
                <a:off x="2504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91" name="Rectangle 3587"/>
              <p:cNvSpPr>
                <a:spLocks noChangeArrowheads="1"/>
              </p:cNvSpPr>
              <p:nvPr userDrawn="1"/>
            </p:nvSpPr>
            <p:spPr bwMode="auto">
              <a:xfrm>
                <a:off x="2591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92" name="Rectangle 3588"/>
              <p:cNvSpPr>
                <a:spLocks noChangeArrowheads="1"/>
              </p:cNvSpPr>
              <p:nvPr userDrawn="1"/>
            </p:nvSpPr>
            <p:spPr bwMode="auto">
              <a:xfrm>
                <a:off x="267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93" name="Rectangle 3589"/>
              <p:cNvSpPr>
                <a:spLocks noChangeArrowheads="1"/>
              </p:cNvSpPr>
              <p:nvPr userDrawn="1"/>
            </p:nvSpPr>
            <p:spPr bwMode="auto">
              <a:xfrm>
                <a:off x="2764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94" name="Rectangle 3590"/>
              <p:cNvSpPr>
                <a:spLocks noChangeArrowheads="1"/>
              </p:cNvSpPr>
              <p:nvPr userDrawn="1"/>
            </p:nvSpPr>
            <p:spPr bwMode="auto">
              <a:xfrm>
                <a:off x="2850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95" name="Rectangle 3591"/>
              <p:cNvSpPr>
                <a:spLocks noChangeArrowheads="1"/>
              </p:cNvSpPr>
              <p:nvPr userDrawn="1"/>
            </p:nvSpPr>
            <p:spPr bwMode="auto">
              <a:xfrm>
                <a:off x="293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96" name="Rectangle 3592"/>
              <p:cNvSpPr>
                <a:spLocks noChangeArrowheads="1"/>
              </p:cNvSpPr>
              <p:nvPr userDrawn="1"/>
            </p:nvSpPr>
            <p:spPr bwMode="auto">
              <a:xfrm>
                <a:off x="3023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97" name="Rectangle 3593"/>
              <p:cNvSpPr>
                <a:spLocks noChangeArrowheads="1"/>
              </p:cNvSpPr>
              <p:nvPr userDrawn="1"/>
            </p:nvSpPr>
            <p:spPr bwMode="auto">
              <a:xfrm>
                <a:off x="3109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98" name="Rectangle 3594"/>
              <p:cNvSpPr>
                <a:spLocks noChangeArrowheads="1"/>
              </p:cNvSpPr>
              <p:nvPr userDrawn="1"/>
            </p:nvSpPr>
            <p:spPr bwMode="auto">
              <a:xfrm>
                <a:off x="319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99" name="Rectangle 3595"/>
              <p:cNvSpPr>
                <a:spLocks noChangeArrowheads="1"/>
              </p:cNvSpPr>
              <p:nvPr userDrawn="1"/>
            </p:nvSpPr>
            <p:spPr bwMode="auto">
              <a:xfrm>
                <a:off x="3282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00" name="Rectangle 3596"/>
              <p:cNvSpPr>
                <a:spLocks noChangeArrowheads="1"/>
              </p:cNvSpPr>
              <p:nvPr userDrawn="1"/>
            </p:nvSpPr>
            <p:spPr bwMode="auto">
              <a:xfrm>
                <a:off x="336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01" name="Rectangle 3597"/>
              <p:cNvSpPr>
                <a:spLocks noChangeArrowheads="1"/>
              </p:cNvSpPr>
              <p:nvPr userDrawn="1"/>
            </p:nvSpPr>
            <p:spPr bwMode="auto">
              <a:xfrm>
                <a:off x="3454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02" name="Rectangle 3598"/>
              <p:cNvSpPr>
                <a:spLocks noChangeArrowheads="1"/>
              </p:cNvSpPr>
              <p:nvPr userDrawn="1"/>
            </p:nvSpPr>
            <p:spPr bwMode="auto">
              <a:xfrm>
                <a:off x="3541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03" name="Rectangle 3599"/>
              <p:cNvSpPr>
                <a:spLocks noChangeArrowheads="1"/>
              </p:cNvSpPr>
              <p:nvPr userDrawn="1"/>
            </p:nvSpPr>
            <p:spPr bwMode="auto">
              <a:xfrm>
                <a:off x="362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04" name="Rectangle 3600"/>
              <p:cNvSpPr>
                <a:spLocks noChangeArrowheads="1"/>
              </p:cNvSpPr>
              <p:nvPr userDrawn="1"/>
            </p:nvSpPr>
            <p:spPr bwMode="auto">
              <a:xfrm>
                <a:off x="3714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05" name="Rectangle 3601"/>
              <p:cNvSpPr>
                <a:spLocks noChangeArrowheads="1"/>
              </p:cNvSpPr>
              <p:nvPr userDrawn="1"/>
            </p:nvSpPr>
            <p:spPr bwMode="auto">
              <a:xfrm>
                <a:off x="3800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06" name="Rectangle 3602"/>
              <p:cNvSpPr>
                <a:spLocks noChangeArrowheads="1"/>
              </p:cNvSpPr>
              <p:nvPr userDrawn="1"/>
            </p:nvSpPr>
            <p:spPr bwMode="auto">
              <a:xfrm>
                <a:off x="388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07" name="Rectangle 3603"/>
              <p:cNvSpPr>
                <a:spLocks noChangeArrowheads="1"/>
              </p:cNvSpPr>
              <p:nvPr userDrawn="1"/>
            </p:nvSpPr>
            <p:spPr bwMode="auto">
              <a:xfrm>
                <a:off x="3973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08" name="Rectangle 3604"/>
              <p:cNvSpPr>
                <a:spLocks noChangeArrowheads="1"/>
              </p:cNvSpPr>
              <p:nvPr userDrawn="1"/>
            </p:nvSpPr>
            <p:spPr bwMode="auto">
              <a:xfrm>
                <a:off x="4059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09" name="Rectangle 3605"/>
              <p:cNvSpPr>
                <a:spLocks noChangeArrowheads="1"/>
              </p:cNvSpPr>
              <p:nvPr userDrawn="1"/>
            </p:nvSpPr>
            <p:spPr bwMode="auto">
              <a:xfrm>
                <a:off x="414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10" name="Rectangle 3606"/>
              <p:cNvSpPr>
                <a:spLocks noChangeArrowheads="1"/>
              </p:cNvSpPr>
              <p:nvPr userDrawn="1"/>
            </p:nvSpPr>
            <p:spPr bwMode="auto">
              <a:xfrm>
                <a:off x="4232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11" name="Rectangle 3607"/>
              <p:cNvSpPr>
                <a:spLocks noChangeArrowheads="1"/>
              </p:cNvSpPr>
              <p:nvPr userDrawn="1"/>
            </p:nvSpPr>
            <p:spPr bwMode="auto">
              <a:xfrm>
                <a:off x="431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12" name="Rectangle 3608"/>
              <p:cNvSpPr>
                <a:spLocks noChangeArrowheads="1"/>
              </p:cNvSpPr>
              <p:nvPr userDrawn="1"/>
            </p:nvSpPr>
            <p:spPr bwMode="auto">
              <a:xfrm>
                <a:off x="4404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13" name="Rectangle 3609"/>
              <p:cNvSpPr>
                <a:spLocks noChangeArrowheads="1"/>
              </p:cNvSpPr>
              <p:nvPr userDrawn="1"/>
            </p:nvSpPr>
            <p:spPr bwMode="auto">
              <a:xfrm>
                <a:off x="4491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14" name="Rectangle 3610"/>
              <p:cNvSpPr>
                <a:spLocks noChangeArrowheads="1"/>
              </p:cNvSpPr>
              <p:nvPr userDrawn="1"/>
            </p:nvSpPr>
            <p:spPr bwMode="auto">
              <a:xfrm>
                <a:off x="457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15" name="Rectangle 3611"/>
              <p:cNvSpPr>
                <a:spLocks noChangeArrowheads="1"/>
              </p:cNvSpPr>
              <p:nvPr userDrawn="1"/>
            </p:nvSpPr>
            <p:spPr bwMode="auto">
              <a:xfrm>
                <a:off x="4664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16" name="Rectangle 3612"/>
              <p:cNvSpPr>
                <a:spLocks noChangeArrowheads="1"/>
              </p:cNvSpPr>
              <p:nvPr userDrawn="1"/>
            </p:nvSpPr>
            <p:spPr bwMode="auto">
              <a:xfrm>
                <a:off x="4750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17" name="Rectangle 3613"/>
              <p:cNvSpPr>
                <a:spLocks noChangeArrowheads="1"/>
              </p:cNvSpPr>
              <p:nvPr userDrawn="1"/>
            </p:nvSpPr>
            <p:spPr bwMode="auto">
              <a:xfrm>
                <a:off x="483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18" name="Rectangle 3614"/>
              <p:cNvSpPr>
                <a:spLocks noChangeArrowheads="1"/>
              </p:cNvSpPr>
              <p:nvPr userDrawn="1"/>
            </p:nvSpPr>
            <p:spPr bwMode="auto">
              <a:xfrm>
                <a:off x="4923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19" name="Rectangle 3615"/>
              <p:cNvSpPr>
                <a:spLocks noChangeArrowheads="1"/>
              </p:cNvSpPr>
              <p:nvPr userDrawn="1"/>
            </p:nvSpPr>
            <p:spPr bwMode="auto">
              <a:xfrm>
                <a:off x="5009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20" name="Rectangle 3616"/>
              <p:cNvSpPr>
                <a:spLocks noChangeArrowheads="1"/>
              </p:cNvSpPr>
              <p:nvPr userDrawn="1"/>
            </p:nvSpPr>
            <p:spPr bwMode="auto">
              <a:xfrm>
                <a:off x="5096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21" name="Rectangle 3617"/>
              <p:cNvSpPr>
                <a:spLocks noChangeArrowheads="1"/>
              </p:cNvSpPr>
              <p:nvPr userDrawn="1"/>
            </p:nvSpPr>
            <p:spPr bwMode="auto">
              <a:xfrm>
                <a:off x="5182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22" name="Rectangle 3618"/>
              <p:cNvSpPr>
                <a:spLocks noChangeArrowheads="1"/>
              </p:cNvSpPr>
              <p:nvPr userDrawn="1"/>
            </p:nvSpPr>
            <p:spPr bwMode="auto">
              <a:xfrm>
                <a:off x="526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23" name="Rectangle 3619"/>
              <p:cNvSpPr>
                <a:spLocks noChangeArrowheads="1"/>
              </p:cNvSpPr>
              <p:nvPr userDrawn="1"/>
            </p:nvSpPr>
            <p:spPr bwMode="auto">
              <a:xfrm>
                <a:off x="5354" y="4051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24" name="Rectangle 3620"/>
              <p:cNvSpPr>
                <a:spLocks noChangeArrowheads="1"/>
              </p:cNvSpPr>
              <p:nvPr userDrawn="1"/>
            </p:nvSpPr>
            <p:spPr bwMode="auto">
              <a:xfrm>
                <a:off x="5441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25" name="Rectangle 3621"/>
              <p:cNvSpPr>
                <a:spLocks noChangeArrowheads="1"/>
              </p:cNvSpPr>
              <p:nvPr userDrawn="1"/>
            </p:nvSpPr>
            <p:spPr bwMode="auto">
              <a:xfrm>
                <a:off x="5528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26" name="Rectangle 3622"/>
              <p:cNvSpPr>
                <a:spLocks noChangeArrowheads="1"/>
              </p:cNvSpPr>
              <p:nvPr userDrawn="1"/>
            </p:nvSpPr>
            <p:spPr bwMode="auto">
              <a:xfrm>
                <a:off x="5614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27" name="Rectangle 3623"/>
              <p:cNvSpPr>
                <a:spLocks noChangeArrowheads="1"/>
              </p:cNvSpPr>
              <p:nvPr userDrawn="1"/>
            </p:nvSpPr>
            <p:spPr bwMode="auto">
              <a:xfrm>
                <a:off x="5700" y="4051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28" name="Rectangle 3624"/>
              <p:cNvSpPr>
                <a:spLocks noChangeArrowheads="1"/>
              </p:cNvSpPr>
              <p:nvPr userDrawn="1"/>
            </p:nvSpPr>
            <p:spPr bwMode="auto">
              <a:xfrm>
                <a:off x="0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29" name="Rectangle 3625"/>
              <p:cNvSpPr>
                <a:spLocks noChangeArrowheads="1"/>
              </p:cNvSpPr>
              <p:nvPr userDrawn="1"/>
            </p:nvSpPr>
            <p:spPr bwMode="auto">
              <a:xfrm>
                <a:off x="86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30" name="Rectangle 3626"/>
              <p:cNvSpPr>
                <a:spLocks noChangeArrowheads="1"/>
              </p:cNvSpPr>
              <p:nvPr userDrawn="1"/>
            </p:nvSpPr>
            <p:spPr bwMode="auto">
              <a:xfrm>
                <a:off x="173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31" name="Rectangle 3627"/>
              <p:cNvSpPr>
                <a:spLocks noChangeArrowheads="1"/>
              </p:cNvSpPr>
              <p:nvPr userDrawn="1"/>
            </p:nvSpPr>
            <p:spPr bwMode="auto">
              <a:xfrm>
                <a:off x="260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32" name="Rectangle 3628"/>
              <p:cNvSpPr>
                <a:spLocks noChangeArrowheads="1"/>
              </p:cNvSpPr>
              <p:nvPr userDrawn="1"/>
            </p:nvSpPr>
            <p:spPr bwMode="auto">
              <a:xfrm>
                <a:off x="346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33" name="Rectangle 3629"/>
              <p:cNvSpPr>
                <a:spLocks noChangeArrowheads="1"/>
              </p:cNvSpPr>
              <p:nvPr userDrawn="1"/>
            </p:nvSpPr>
            <p:spPr bwMode="auto">
              <a:xfrm>
                <a:off x="432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34" name="Rectangle 3630"/>
              <p:cNvSpPr>
                <a:spLocks noChangeArrowheads="1"/>
              </p:cNvSpPr>
              <p:nvPr userDrawn="1"/>
            </p:nvSpPr>
            <p:spPr bwMode="auto">
              <a:xfrm>
                <a:off x="518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35" name="Rectangle 3631"/>
              <p:cNvSpPr>
                <a:spLocks noChangeArrowheads="1"/>
              </p:cNvSpPr>
              <p:nvPr userDrawn="1"/>
            </p:nvSpPr>
            <p:spPr bwMode="auto">
              <a:xfrm>
                <a:off x="604" y="4137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36" name="Rectangle 3632"/>
              <p:cNvSpPr>
                <a:spLocks noChangeArrowheads="1"/>
              </p:cNvSpPr>
              <p:nvPr userDrawn="1"/>
            </p:nvSpPr>
            <p:spPr bwMode="auto">
              <a:xfrm>
                <a:off x="691" y="4137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37" name="Rectangle 3633"/>
              <p:cNvSpPr>
                <a:spLocks noChangeArrowheads="1"/>
              </p:cNvSpPr>
              <p:nvPr userDrawn="1"/>
            </p:nvSpPr>
            <p:spPr bwMode="auto">
              <a:xfrm>
                <a:off x="778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38" name="Rectangle 3634"/>
              <p:cNvSpPr>
                <a:spLocks noChangeArrowheads="1"/>
              </p:cNvSpPr>
              <p:nvPr userDrawn="1"/>
            </p:nvSpPr>
            <p:spPr bwMode="auto">
              <a:xfrm>
                <a:off x="864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39" name="Rectangle 3635"/>
              <p:cNvSpPr>
                <a:spLocks noChangeArrowheads="1"/>
              </p:cNvSpPr>
              <p:nvPr userDrawn="1"/>
            </p:nvSpPr>
            <p:spPr bwMode="auto">
              <a:xfrm>
                <a:off x="950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40" name="Rectangle 3636"/>
              <p:cNvSpPr>
                <a:spLocks noChangeArrowheads="1"/>
              </p:cNvSpPr>
              <p:nvPr userDrawn="1"/>
            </p:nvSpPr>
            <p:spPr bwMode="auto">
              <a:xfrm>
                <a:off x="1036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41" name="Rectangle 3637"/>
              <p:cNvSpPr>
                <a:spLocks noChangeArrowheads="1"/>
              </p:cNvSpPr>
              <p:nvPr userDrawn="1"/>
            </p:nvSpPr>
            <p:spPr bwMode="auto">
              <a:xfrm>
                <a:off x="1123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42" name="Rectangle 3638"/>
              <p:cNvSpPr>
                <a:spLocks noChangeArrowheads="1"/>
              </p:cNvSpPr>
              <p:nvPr userDrawn="1"/>
            </p:nvSpPr>
            <p:spPr bwMode="auto">
              <a:xfrm>
                <a:off x="1210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43" name="Rectangle 3639"/>
              <p:cNvSpPr>
                <a:spLocks noChangeArrowheads="1"/>
              </p:cNvSpPr>
              <p:nvPr userDrawn="1"/>
            </p:nvSpPr>
            <p:spPr bwMode="auto">
              <a:xfrm>
                <a:off x="1296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44" name="Rectangle 3640"/>
              <p:cNvSpPr>
                <a:spLocks noChangeArrowheads="1"/>
              </p:cNvSpPr>
              <p:nvPr userDrawn="1"/>
            </p:nvSpPr>
            <p:spPr bwMode="auto">
              <a:xfrm>
                <a:off x="1382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45" name="Rectangle 3641"/>
              <p:cNvSpPr>
                <a:spLocks noChangeArrowheads="1"/>
              </p:cNvSpPr>
              <p:nvPr userDrawn="1"/>
            </p:nvSpPr>
            <p:spPr bwMode="auto">
              <a:xfrm>
                <a:off x="1468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46" name="Rectangle 3642"/>
              <p:cNvSpPr>
                <a:spLocks noChangeArrowheads="1"/>
              </p:cNvSpPr>
              <p:nvPr userDrawn="1"/>
            </p:nvSpPr>
            <p:spPr bwMode="auto">
              <a:xfrm>
                <a:off x="1554" y="4137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47" name="Rectangle 3643"/>
              <p:cNvSpPr>
                <a:spLocks noChangeArrowheads="1"/>
              </p:cNvSpPr>
              <p:nvPr userDrawn="1"/>
            </p:nvSpPr>
            <p:spPr bwMode="auto">
              <a:xfrm>
                <a:off x="1641" y="4137"/>
                <a:ext cx="44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48" name="Rectangle 3644"/>
              <p:cNvSpPr>
                <a:spLocks noChangeArrowheads="1"/>
              </p:cNvSpPr>
              <p:nvPr userDrawn="1"/>
            </p:nvSpPr>
            <p:spPr bwMode="auto">
              <a:xfrm>
                <a:off x="1728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49" name="Rectangle 3645"/>
              <p:cNvSpPr>
                <a:spLocks noChangeArrowheads="1"/>
              </p:cNvSpPr>
              <p:nvPr userDrawn="1"/>
            </p:nvSpPr>
            <p:spPr bwMode="auto">
              <a:xfrm>
                <a:off x="1814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50" name="Rectangle 3646"/>
              <p:cNvSpPr>
                <a:spLocks noChangeArrowheads="1"/>
              </p:cNvSpPr>
              <p:nvPr userDrawn="1"/>
            </p:nvSpPr>
            <p:spPr bwMode="auto">
              <a:xfrm>
                <a:off x="1900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51" name="Rectangle 3647"/>
              <p:cNvSpPr>
                <a:spLocks noChangeArrowheads="1"/>
              </p:cNvSpPr>
              <p:nvPr userDrawn="1"/>
            </p:nvSpPr>
            <p:spPr bwMode="auto">
              <a:xfrm>
                <a:off x="1986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52" name="Rectangle 3648"/>
              <p:cNvSpPr>
                <a:spLocks noChangeArrowheads="1"/>
              </p:cNvSpPr>
              <p:nvPr userDrawn="1"/>
            </p:nvSpPr>
            <p:spPr bwMode="auto">
              <a:xfrm>
                <a:off x="2073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53" name="Rectangle 3649"/>
              <p:cNvSpPr>
                <a:spLocks noChangeArrowheads="1"/>
              </p:cNvSpPr>
              <p:nvPr userDrawn="1"/>
            </p:nvSpPr>
            <p:spPr bwMode="auto">
              <a:xfrm>
                <a:off x="2160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54" name="Rectangle 3650"/>
              <p:cNvSpPr>
                <a:spLocks noChangeArrowheads="1"/>
              </p:cNvSpPr>
              <p:nvPr userDrawn="1"/>
            </p:nvSpPr>
            <p:spPr bwMode="auto">
              <a:xfrm>
                <a:off x="2246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55" name="Rectangle 3651"/>
              <p:cNvSpPr>
                <a:spLocks noChangeArrowheads="1"/>
              </p:cNvSpPr>
              <p:nvPr userDrawn="1"/>
            </p:nvSpPr>
            <p:spPr bwMode="auto">
              <a:xfrm>
                <a:off x="2332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56" name="Rectangle 3652"/>
              <p:cNvSpPr>
                <a:spLocks noChangeArrowheads="1"/>
              </p:cNvSpPr>
              <p:nvPr userDrawn="1"/>
            </p:nvSpPr>
            <p:spPr bwMode="auto">
              <a:xfrm>
                <a:off x="2418" y="4137"/>
                <a:ext cx="43" cy="43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57" name="Rectangle 3653"/>
              <p:cNvSpPr>
                <a:spLocks noChangeArrowheads="1"/>
              </p:cNvSpPr>
              <p:nvPr userDrawn="1"/>
            </p:nvSpPr>
            <p:spPr bwMode="auto">
              <a:xfrm>
                <a:off x="2504" y="4137"/>
                <a:ext cx="44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58" name="Rectangle 3654"/>
              <p:cNvSpPr>
                <a:spLocks noChangeArrowheads="1"/>
              </p:cNvSpPr>
              <p:nvPr userDrawn="1"/>
            </p:nvSpPr>
            <p:spPr bwMode="auto">
              <a:xfrm>
                <a:off x="2591" y="4137"/>
                <a:ext cx="44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59" name="Rectangle 3655"/>
              <p:cNvSpPr>
                <a:spLocks noChangeArrowheads="1"/>
              </p:cNvSpPr>
              <p:nvPr userDrawn="1"/>
            </p:nvSpPr>
            <p:spPr bwMode="auto">
              <a:xfrm>
                <a:off x="2678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60" name="Rectangle 3656"/>
              <p:cNvSpPr>
                <a:spLocks noChangeArrowheads="1"/>
              </p:cNvSpPr>
              <p:nvPr userDrawn="1"/>
            </p:nvSpPr>
            <p:spPr bwMode="auto">
              <a:xfrm>
                <a:off x="2764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61" name="Rectangle 3657"/>
              <p:cNvSpPr>
                <a:spLocks noChangeArrowheads="1"/>
              </p:cNvSpPr>
              <p:nvPr userDrawn="1"/>
            </p:nvSpPr>
            <p:spPr bwMode="auto">
              <a:xfrm>
                <a:off x="2850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62" name="Rectangle 3658"/>
              <p:cNvSpPr>
                <a:spLocks noChangeArrowheads="1"/>
              </p:cNvSpPr>
              <p:nvPr userDrawn="1"/>
            </p:nvSpPr>
            <p:spPr bwMode="auto">
              <a:xfrm>
                <a:off x="2936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63" name="Rectangle 3659"/>
              <p:cNvSpPr>
                <a:spLocks noChangeArrowheads="1"/>
              </p:cNvSpPr>
              <p:nvPr userDrawn="1"/>
            </p:nvSpPr>
            <p:spPr bwMode="auto">
              <a:xfrm>
                <a:off x="3023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64" name="Rectangle 3660"/>
              <p:cNvSpPr>
                <a:spLocks noChangeArrowheads="1"/>
              </p:cNvSpPr>
              <p:nvPr userDrawn="1"/>
            </p:nvSpPr>
            <p:spPr bwMode="auto">
              <a:xfrm>
                <a:off x="3109" y="4137"/>
                <a:ext cx="44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65" name="Rectangle 3661"/>
              <p:cNvSpPr>
                <a:spLocks noChangeArrowheads="1"/>
              </p:cNvSpPr>
              <p:nvPr userDrawn="1"/>
            </p:nvSpPr>
            <p:spPr bwMode="auto">
              <a:xfrm>
                <a:off x="3196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66" name="Rectangle 3662"/>
              <p:cNvSpPr>
                <a:spLocks noChangeArrowheads="1"/>
              </p:cNvSpPr>
              <p:nvPr userDrawn="1"/>
            </p:nvSpPr>
            <p:spPr bwMode="auto">
              <a:xfrm>
                <a:off x="3282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67" name="Rectangle 3663"/>
              <p:cNvSpPr>
                <a:spLocks noChangeArrowheads="1"/>
              </p:cNvSpPr>
              <p:nvPr userDrawn="1"/>
            </p:nvSpPr>
            <p:spPr bwMode="auto">
              <a:xfrm>
                <a:off x="3368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68" name="Rectangle 3664"/>
              <p:cNvSpPr>
                <a:spLocks noChangeArrowheads="1"/>
              </p:cNvSpPr>
              <p:nvPr userDrawn="1"/>
            </p:nvSpPr>
            <p:spPr bwMode="auto">
              <a:xfrm>
                <a:off x="3454" y="4137"/>
                <a:ext cx="44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69" name="Rectangle 3665"/>
              <p:cNvSpPr>
                <a:spLocks noChangeArrowheads="1"/>
              </p:cNvSpPr>
              <p:nvPr userDrawn="1"/>
            </p:nvSpPr>
            <p:spPr bwMode="auto">
              <a:xfrm>
                <a:off x="3541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70" name="Rectangle 3666"/>
              <p:cNvSpPr>
                <a:spLocks noChangeArrowheads="1"/>
              </p:cNvSpPr>
              <p:nvPr userDrawn="1"/>
            </p:nvSpPr>
            <p:spPr bwMode="auto">
              <a:xfrm>
                <a:off x="3628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71" name="Rectangle 3667"/>
              <p:cNvSpPr>
                <a:spLocks noChangeArrowheads="1"/>
              </p:cNvSpPr>
              <p:nvPr userDrawn="1"/>
            </p:nvSpPr>
            <p:spPr bwMode="auto">
              <a:xfrm>
                <a:off x="3714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72" name="Rectangle 3668"/>
              <p:cNvSpPr>
                <a:spLocks noChangeArrowheads="1"/>
              </p:cNvSpPr>
              <p:nvPr userDrawn="1"/>
            </p:nvSpPr>
            <p:spPr bwMode="auto">
              <a:xfrm>
                <a:off x="3800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73" name="Rectangle 3669"/>
              <p:cNvSpPr>
                <a:spLocks noChangeArrowheads="1"/>
              </p:cNvSpPr>
              <p:nvPr userDrawn="1"/>
            </p:nvSpPr>
            <p:spPr bwMode="auto">
              <a:xfrm>
                <a:off x="3886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74" name="Rectangle 3670"/>
              <p:cNvSpPr>
                <a:spLocks noChangeArrowheads="1"/>
              </p:cNvSpPr>
              <p:nvPr userDrawn="1"/>
            </p:nvSpPr>
            <p:spPr bwMode="auto">
              <a:xfrm>
                <a:off x="3973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75" name="Rectangle 3671"/>
              <p:cNvSpPr>
                <a:spLocks noChangeArrowheads="1"/>
              </p:cNvSpPr>
              <p:nvPr userDrawn="1"/>
            </p:nvSpPr>
            <p:spPr bwMode="auto">
              <a:xfrm>
                <a:off x="4059" y="4137"/>
                <a:ext cx="44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76" name="Rectangle 3672"/>
              <p:cNvSpPr>
                <a:spLocks noChangeArrowheads="1"/>
              </p:cNvSpPr>
              <p:nvPr userDrawn="1"/>
            </p:nvSpPr>
            <p:spPr bwMode="auto">
              <a:xfrm>
                <a:off x="4146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77" name="Rectangle 3673"/>
              <p:cNvSpPr>
                <a:spLocks noChangeArrowheads="1"/>
              </p:cNvSpPr>
              <p:nvPr userDrawn="1"/>
            </p:nvSpPr>
            <p:spPr bwMode="auto">
              <a:xfrm>
                <a:off x="4232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78" name="Rectangle 3674"/>
              <p:cNvSpPr>
                <a:spLocks noChangeArrowheads="1"/>
              </p:cNvSpPr>
              <p:nvPr userDrawn="1"/>
            </p:nvSpPr>
            <p:spPr bwMode="auto">
              <a:xfrm>
                <a:off x="4318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79" name="Rectangle 3675"/>
              <p:cNvSpPr>
                <a:spLocks noChangeArrowheads="1"/>
              </p:cNvSpPr>
              <p:nvPr userDrawn="1"/>
            </p:nvSpPr>
            <p:spPr bwMode="auto">
              <a:xfrm>
                <a:off x="4404" y="4137"/>
                <a:ext cx="44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80" name="Rectangle 3676"/>
              <p:cNvSpPr>
                <a:spLocks noChangeArrowheads="1"/>
              </p:cNvSpPr>
              <p:nvPr userDrawn="1"/>
            </p:nvSpPr>
            <p:spPr bwMode="auto">
              <a:xfrm>
                <a:off x="4491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81" name="Rectangle 3677"/>
              <p:cNvSpPr>
                <a:spLocks noChangeArrowheads="1"/>
              </p:cNvSpPr>
              <p:nvPr userDrawn="1"/>
            </p:nvSpPr>
            <p:spPr bwMode="auto">
              <a:xfrm>
                <a:off x="4578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82" name="Rectangle 3678"/>
              <p:cNvSpPr>
                <a:spLocks noChangeArrowheads="1"/>
              </p:cNvSpPr>
              <p:nvPr userDrawn="1"/>
            </p:nvSpPr>
            <p:spPr bwMode="auto">
              <a:xfrm>
                <a:off x="4664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83" name="Rectangle 3679"/>
              <p:cNvSpPr>
                <a:spLocks noChangeArrowheads="1"/>
              </p:cNvSpPr>
              <p:nvPr userDrawn="1"/>
            </p:nvSpPr>
            <p:spPr bwMode="auto">
              <a:xfrm>
                <a:off x="4750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84" name="Rectangle 3680"/>
              <p:cNvSpPr>
                <a:spLocks noChangeArrowheads="1"/>
              </p:cNvSpPr>
              <p:nvPr userDrawn="1"/>
            </p:nvSpPr>
            <p:spPr bwMode="auto">
              <a:xfrm>
                <a:off x="4836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85" name="Rectangle 3681"/>
              <p:cNvSpPr>
                <a:spLocks noChangeArrowheads="1"/>
              </p:cNvSpPr>
              <p:nvPr userDrawn="1"/>
            </p:nvSpPr>
            <p:spPr bwMode="auto">
              <a:xfrm>
                <a:off x="4923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86" name="Rectangle 3682"/>
              <p:cNvSpPr>
                <a:spLocks noChangeArrowheads="1"/>
              </p:cNvSpPr>
              <p:nvPr userDrawn="1"/>
            </p:nvSpPr>
            <p:spPr bwMode="auto">
              <a:xfrm>
                <a:off x="5009" y="4137"/>
                <a:ext cx="44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87" name="Rectangle 3683"/>
              <p:cNvSpPr>
                <a:spLocks noChangeArrowheads="1"/>
              </p:cNvSpPr>
              <p:nvPr userDrawn="1"/>
            </p:nvSpPr>
            <p:spPr bwMode="auto">
              <a:xfrm>
                <a:off x="5096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88" name="Rectangle 3684"/>
              <p:cNvSpPr>
                <a:spLocks noChangeArrowheads="1"/>
              </p:cNvSpPr>
              <p:nvPr userDrawn="1"/>
            </p:nvSpPr>
            <p:spPr bwMode="auto">
              <a:xfrm>
                <a:off x="5182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89" name="Rectangle 3685"/>
              <p:cNvSpPr>
                <a:spLocks noChangeArrowheads="1"/>
              </p:cNvSpPr>
              <p:nvPr userDrawn="1"/>
            </p:nvSpPr>
            <p:spPr bwMode="auto">
              <a:xfrm>
                <a:off x="5268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90" name="Rectangle 3686"/>
              <p:cNvSpPr>
                <a:spLocks noChangeArrowheads="1"/>
              </p:cNvSpPr>
              <p:nvPr userDrawn="1"/>
            </p:nvSpPr>
            <p:spPr bwMode="auto">
              <a:xfrm>
                <a:off x="5354" y="4137"/>
                <a:ext cx="44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91" name="Rectangle 3687"/>
              <p:cNvSpPr>
                <a:spLocks noChangeArrowheads="1"/>
              </p:cNvSpPr>
              <p:nvPr userDrawn="1"/>
            </p:nvSpPr>
            <p:spPr bwMode="auto">
              <a:xfrm>
                <a:off x="5441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92" name="Rectangle 3688"/>
              <p:cNvSpPr>
                <a:spLocks noChangeArrowheads="1"/>
              </p:cNvSpPr>
              <p:nvPr userDrawn="1"/>
            </p:nvSpPr>
            <p:spPr bwMode="auto">
              <a:xfrm>
                <a:off x="5528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93" name="Rectangle 3689"/>
              <p:cNvSpPr>
                <a:spLocks noChangeArrowheads="1"/>
              </p:cNvSpPr>
              <p:nvPr userDrawn="1"/>
            </p:nvSpPr>
            <p:spPr bwMode="auto">
              <a:xfrm>
                <a:off x="5614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94" name="Rectangle 3690"/>
              <p:cNvSpPr>
                <a:spLocks noChangeArrowheads="1"/>
              </p:cNvSpPr>
              <p:nvPr userDrawn="1"/>
            </p:nvSpPr>
            <p:spPr bwMode="auto">
              <a:xfrm>
                <a:off x="5700" y="4137"/>
                <a:ext cx="43" cy="43"/>
              </a:xfrm>
              <a:prstGeom prst="rect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95" name="Rectangle 3691"/>
              <p:cNvSpPr>
                <a:spLocks noChangeArrowheads="1"/>
              </p:cNvSpPr>
              <p:nvPr userDrawn="1"/>
            </p:nvSpPr>
            <p:spPr bwMode="auto">
              <a:xfrm>
                <a:off x="0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96" name="Rectangle 3692"/>
              <p:cNvSpPr>
                <a:spLocks noChangeArrowheads="1"/>
              </p:cNvSpPr>
              <p:nvPr userDrawn="1"/>
            </p:nvSpPr>
            <p:spPr bwMode="auto">
              <a:xfrm>
                <a:off x="8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97" name="Rectangle 3693"/>
              <p:cNvSpPr>
                <a:spLocks noChangeArrowheads="1"/>
              </p:cNvSpPr>
              <p:nvPr userDrawn="1"/>
            </p:nvSpPr>
            <p:spPr bwMode="auto">
              <a:xfrm>
                <a:off x="173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98" name="Rectangle 3694"/>
              <p:cNvSpPr>
                <a:spLocks noChangeArrowheads="1"/>
              </p:cNvSpPr>
              <p:nvPr userDrawn="1"/>
            </p:nvSpPr>
            <p:spPr bwMode="auto">
              <a:xfrm>
                <a:off x="260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99" name="Rectangle 3695"/>
              <p:cNvSpPr>
                <a:spLocks noChangeArrowheads="1"/>
              </p:cNvSpPr>
              <p:nvPr userDrawn="1"/>
            </p:nvSpPr>
            <p:spPr bwMode="auto">
              <a:xfrm>
                <a:off x="34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00" name="Rectangle 3696"/>
              <p:cNvSpPr>
                <a:spLocks noChangeArrowheads="1"/>
              </p:cNvSpPr>
              <p:nvPr userDrawn="1"/>
            </p:nvSpPr>
            <p:spPr bwMode="auto">
              <a:xfrm>
                <a:off x="432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01" name="Rectangle 3697"/>
              <p:cNvSpPr>
                <a:spLocks noChangeArrowheads="1"/>
              </p:cNvSpPr>
              <p:nvPr userDrawn="1"/>
            </p:nvSpPr>
            <p:spPr bwMode="auto">
              <a:xfrm>
                <a:off x="51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02" name="Rectangle 3698"/>
              <p:cNvSpPr>
                <a:spLocks noChangeArrowheads="1"/>
              </p:cNvSpPr>
              <p:nvPr userDrawn="1"/>
            </p:nvSpPr>
            <p:spPr bwMode="auto">
              <a:xfrm>
                <a:off x="604" y="4223"/>
                <a:ext cx="44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03" name="Rectangle 3699"/>
              <p:cNvSpPr>
                <a:spLocks noChangeArrowheads="1"/>
              </p:cNvSpPr>
              <p:nvPr userDrawn="1"/>
            </p:nvSpPr>
            <p:spPr bwMode="auto">
              <a:xfrm>
                <a:off x="691" y="4223"/>
                <a:ext cx="44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04" name="Rectangle 3700"/>
              <p:cNvSpPr>
                <a:spLocks noChangeArrowheads="1"/>
              </p:cNvSpPr>
              <p:nvPr userDrawn="1"/>
            </p:nvSpPr>
            <p:spPr bwMode="auto">
              <a:xfrm>
                <a:off x="77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05" name="Rectangle 3701"/>
              <p:cNvSpPr>
                <a:spLocks noChangeArrowheads="1"/>
              </p:cNvSpPr>
              <p:nvPr userDrawn="1"/>
            </p:nvSpPr>
            <p:spPr bwMode="auto">
              <a:xfrm>
                <a:off x="864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06" name="Rectangle 3702"/>
              <p:cNvSpPr>
                <a:spLocks noChangeArrowheads="1"/>
              </p:cNvSpPr>
              <p:nvPr userDrawn="1"/>
            </p:nvSpPr>
            <p:spPr bwMode="auto">
              <a:xfrm>
                <a:off x="950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07" name="Rectangle 3703"/>
              <p:cNvSpPr>
                <a:spLocks noChangeArrowheads="1"/>
              </p:cNvSpPr>
              <p:nvPr userDrawn="1"/>
            </p:nvSpPr>
            <p:spPr bwMode="auto">
              <a:xfrm>
                <a:off x="103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08" name="Rectangle 3704"/>
              <p:cNvSpPr>
                <a:spLocks noChangeArrowheads="1"/>
              </p:cNvSpPr>
              <p:nvPr userDrawn="1"/>
            </p:nvSpPr>
            <p:spPr bwMode="auto">
              <a:xfrm>
                <a:off x="1123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09" name="Rectangle 3705"/>
              <p:cNvSpPr>
                <a:spLocks noChangeArrowheads="1"/>
              </p:cNvSpPr>
              <p:nvPr userDrawn="1"/>
            </p:nvSpPr>
            <p:spPr bwMode="auto">
              <a:xfrm>
                <a:off x="1210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10" name="Rectangle 3706"/>
              <p:cNvSpPr>
                <a:spLocks noChangeArrowheads="1"/>
              </p:cNvSpPr>
              <p:nvPr userDrawn="1"/>
            </p:nvSpPr>
            <p:spPr bwMode="auto">
              <a:xfrm>
                <a:off x="129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11" name="Rectangle 3707"/>
              <p:cNvSpPr>
                <a:spLocks noChangeArrowheads="1"/>
              </p:cNvSpPr>
              <p:nvPr userDrawn="1"/>
            </p:nvSpPr>
            <p:spPr bwMode="auto">
              <a:xfrm>
                <a:off x="1382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12" name="Rectangle 3708"/>
              <p:cNvSpPr>
                <a:spLocks noChangeArrowheads="1"/>
              </p:cNvSpPr>
              <p:nvPr userDrawn="1"/>
            </p:nvSpPr>
            <p:spPr bwMode="auto">
              <a:xfrm>
                <a:off x="146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13" name="Rectangle 3709"/>
              <p:cNvSpPr>
                <a:spLocks noChangeArrowheads="1"/>
              </p:cNvSpPr>
              <p:nvPr userDrawn="1"/>
            </p:nvSpPr>
            <p:spPr bwMode="auto">
              <a:xfrm>
                <a:off x="1554" y="4223"/>
                <a:ext cx="44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14" name="Rectangle 3710"/>
              <p:cNvSpPr>
                <a:spLocks noChangeArrowheads="1"/>
              </p:cNvSpPr>
              <p:nvPr userDrawn="1"/>
            </p:nvSpPr>
            <p:spPr bwMode="auto">
              <a:xfrm>
                <a:off x="1641" y="4223"/>
                <a:ext cx="44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15" name="Rectangle 3711"/>
              <p:cNvSpPr>
                <a:spLocks noChangeArrowheads="1"/>
              </p:cNvSpPr>
              <p:nvPr userDrawn="1"/>
            </p:nvSpPr>
            <p:spPr bwMode="auto">
              <a:xfrm>
                <a:off x="172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16" name="Rectangle 3712"/>
              <p:cNvSpPr>
                <a:spLocks noChangeArrowheads="1"/>
              </p:cNvSpPr>
              <p:nvPr userDrawn="1"/>
            </p:nvSpPr>
            <p:spPr bwMode="auto">
              <a:xfrm>
                <a:off x="1814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17" name="Rectangle 3713"/>
              <p:cNvSpPr>
                <a:spLocks noChangeArrowheads="1"/>
              </p:cNvSpPr>
              <p:nvPr userDrawn="1"/>
            </p:nvSpPr>
            <p:spPr bwMode="auto">
              <a:xfrm>
                <a:off x="1900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18" name="Rectangle 3714"/>
              <p:cNvSpPr>
                <a:spLocks noChangeArrowheads="1"/>
              </p:cNvSpPr>
              <p:nvPr userDrawn="1"/>
            </p:nvSpPr>
            <p:spPr bwMode="auto">
              <a:xfrm>
                <a:off x="198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19" name="Rectangle 3715"/>
              <p:cNvSpPr>
                <a:spLocks noChangeArrowheads="1"/>
              </p:cNvSpPr>
              <p:nvPr userDrawn="1"/>
            </p:nvSpPr>
            <p:spPr bwMode="auto">
              <a:xfrm>
                <a:off x="2073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20" name="Rectangle 3716"/>
              <p:cNvSpPr>
                <a:spLocks noChangeArrowheads="1"/>
              </p:cNvSpPr>
              <p:nvPr userDrawn="1"/>
            </p:nvSpPr>
            <p:spPr bwMode="auto">
              <a:xfrm>
                <a:off x="2160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21" name="Rectangle 3717"/>
              <p:cNvSpPr>
                <a:spLocks noChangeArrowheads="1"/>
              </p:cNvSpPr>
              <p:nvPr userDrawn="1"/>
            </p:nvSpPr>
            <p:spPr bwMode="auto">
              <a:xfrm>
                <a:off x="224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22" name="Rectangle 3718"/>
              <p:cNvSpPr>
                <a:spLocks noChangeArrowheads="1"/>
              </p:cNvSpPr>
              <p:nvPr userDrawn="1"/>
            </p:nvSpPr>
            <p:spPr bwMode="auto">
              <a:xfrm>
                <a:off x="2332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23" name="Rectangle 3719"/>
              <p:cNvSpPr>
                <a:spLocks noChangeArrowheads="1"/>
              </p:cNvSpPr>
              <p:nvPr userDrawn="1"/>
            </p:nvSpPr>
            <p:spPr bwMode="auto">
              <a:xfrm>
                <a:off x="241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24" name="Rectangle 3720"/>
              <p:cNvSpPr>
                <a:spLocks noChangeArrowheads="1"/>
              </p:cNvSpPr>
              <p:nvPr userDrawn="1"/>
            </p:nvSpPr>
            <p:spPr bwMode="auto">
              <a:xfrm>
                <a:off x="2504" y="4223"/>
                <a:ext cx="44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25" name="Rectangle 3721"/>
              <p:cNvSpPr>
                <a:spLocks noChangeArrowheads="1"/>
              </p:cNvSpPr>
              <p:nvPr userDrawn="1"/>
            </p:nvSpPr>
            <p:spPr bwMode="auto">
              <a:xfrm>
                <a:off x="2591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26" name="Rectangle 3722"/>
              <p:cNvSpPr>
                <a:spLocks noChangeArrowheads="1"/>
              </p:cNvSpPr>
              <p:nvPr userDrawn="1"/>
            </p:nvSpPr>
            <p:spPr bwMode="auto">
              <a:xfrm>
                <a:off x="267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27" name="Rectangle 3723"/>
              <p:cNvSpPr>
                <a:spLocks noChangeArrowheads="1"/>
              </p:cNvSpPr>
              <p:nvPr userDrawn="1"/>
            </p:nvSpPr>
            <p:spPr bwMode="auto">
              <a:xfrm>
                <a:off x="2764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28" name="Rectangle 3724"/>
              <p:cNvSpPr>
                <a:spLocks noChangeArrowheads="1"/>
              </p:cNvSpPr>
              <p:nvPr userDrawn="1"/>
            </p:nvSpPr>
            <p:spPr bwMode="auto">
              <a:xfrm>
                <a:off x="2850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29" name="Rectangle 3725"/>
              <p:cNvSpPr>
                <a:spLocks noChangeArrowheads="1"/>
              </p:cNvSpPr>
              <p:nvPr userDrawn="1"/>
            </p:nvSpPr>
            <p:spPr bwMode="auto">
              <a:xfrm>
                <a:off x="293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30" name="Rectangle 3726"/>
              <p:cNvSpPr>
                <a:spLocks noChangeArrowheads="1"/>
              </p:cNvSpPr>
              <p:nvPr userDrawn="1"/>
            </p:nvSpPr>
            <p:spPr bwMode="auto">
              <a:xfrm>
                <a:off x="3023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31" name="Rectangle 3727"/>
              <p:cNvSpPr>
                <a:spLocks noChangeArrowheads="1"/>
              </p:cNvSpPr>
              <p:nvPr userDrawn="1"/>
            </p:nvSpPr>
            <p:spPr bwMode="auto">
              <a:xfrm>
                <a:off x="3109" y="4223"/>
                <a:ext cx="44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32" name="Rectangle 3728"/>
              <p:cNvSpPr>
                <a:spLocks noChangeArrowheads="1"/>
              </p:cNvSpPr>
              <p:nvPr userDrawn="1"/>
            </p:nvSpPr>
            <p:spPr bwMode="auto">
              <a:xfrm>
                <a:off x="319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33" name="Rectangle 3729"/>
              <p:cNvSpPr>
                <a:spLocks noChangeArrowheads="1"/>
              </p:cNvSpPr>
              <p:nvPr userDrawn="1"/>
            </p:nvSpPr>
            <p:spPr bwMode="auto">
              <a:xfrm>
                <a:off x="3282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34" name="Rectangle 3730"/>
              <p:cNvSpPr>
                <a:spLocks noChangeArrowheads="1"/>
              </p:cNvSpPr>
              <p:nvPr userDrawn="1"/>
            </p:nvSpPr>
            <p:spPr bwMode="auto">
              <a:xfrm>
                <a:off x="336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35" name="Rectangle 3731"/>
              <p:cNvSpPr>
                <a:spLocks noChangeArrowheads="1"/>
              </p:cNvSpPr>
              <p:nvPr userDrawn="1"/>
            </p:nvSpPr>
            <p:spPr bwMode="auto">
              <a:xfrm>
                <a:off x="3454" y="4223"/>
                <a:ext cx="44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36" name="Rectangle 3732"/>
              <p:cNvSpPr>
                <a:spLocks noChangeArrowheads="1"/>
              </p:cNvSpPr>
              <p:nvPr userDrawn="1"/>
            </p:nvSpPr>
            <p:spPr bwMode="auto">
              <a:xfrm>
                <a:off x="3541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37" name="Rectangle 3733"/>
              <p:cNvSpPr>
                <a:spLocks noChangeArrowheads="1"/>
              </p:cNvSpPr>
              <p:nvPr userDrawn="1"/>
            </p:nvSpPr>
            <p:spPr bwMode="auto">
              <a:xfrm>
                <a:off x="362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38" name="Rectangle 3734"/>
              <p:cNvSpPr>
                <a:spLocks noChangeArrowheads="1"/>
              </p:cNvSpPr>
              <p:nvPr userDrawn="1"/>
            </p:nvSpPr>
            <p:spPr bwMode="auto">
              <a:xfrm>
                <a:off x="3714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39" name="Rectangle 3735"/>
              <p:cNvSpPr>
                <a:spLocks noChangeArrowheads="1"/>
              </p:cNvSpPr>
              <p:nvPr userDrawn="1"/>
            </p:nvSpPr>
            <p:spPr bwMode="auto">
              <a:xfrm>
                <a:off x="3800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40" name="Rectangle 3736"/>
              <p:cNvSpPr>
                <a:spLocks noChangeArrowheads="1"/>
              </p:cNvSpPr>
              <p:nvPr userDrawn="1"/>
            </p:nvSpPr>
            <p:spPr bwMode="auto">
              <a:xfrm>
                <a:off x="388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41" name="Rectangle 3737"/>
              <p:cNvSpPr>
                <a:spLocks noChangeArrowheads="1"/>
              </p:cNvSpPr>
              <p:nvPr userDrawn="1"/>
            </p:nvSpPr>
            <p:spPr bwMode="auto">
              <a:xfrm>
                <a:off x="3973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42" name="Rectangle 3738"/>
              <p:cNvSpPr>
                <a:spLocks noChangeArrowheads="1"/>
              </p:cNvSpPr>
              <p:nvPr userDrawn="1"/>
            </p:nvSpPr>
            <p:spPr bwMode="auto">
              <a:xfrm>
                <a:off x="4059" y="4223"/>
                <a:ext cx="44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43" name="Rectangle 3739"/>
              <p:cNvSpPr>
                <a:spLocks noChangeArrowheads="1"/>
              </p:cNvSpPr>
              <p:nvPr userDrawn="1"/>
            </p:nvSpPr>
            <p:spPr bwMode="auto">
              <a:xfrm>
                <a:off x="414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44" name="Rectangle 3740"/>
              <p:cNvSpPr>
                <a:spLocks noChangeArrowheads="1"/>
              </p:cNvSpPr>
              <p:nvPr userDrawn="1"/>
            </p:nvSpPr>
            <p:spPr bwMode="auto">
              <a:xfrm>
                <a:off x="4232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45" name="Rectangle 3741"/>
              <p:cNvSpPr>
                <a:spLocks noChangeArrowheads="1"/>
              </p:cNvSpPr>
              <p:nvPr userDrawn="1"/>
            </p:nvSpPr>
            <p:spPr bwMode="auto">
              <a:xfrm>
                <a:off x="431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46" name="Rectangle 3742"/>
              <p:cNvSpPr>
                <a:spLocks noChangeArrowheads="1"/>
              </p:cNvSpPr>
              <p:nvPr userDrawn="1"/>
            </p:nvSpPr>
            <p:spPr bwMode="auto">
              <a:xfrm>
                <a:off x="4404" y="4223"/>
                <a:ext cx="44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47" name="Rectangle 3743"/>
              <p:cNvSpPr>
                <a:spLocks noChangeArrowheads="1"/>
              </p:cNvSpPr>
              <p:nvPr userDrawn="1"/>
            </p:nvSpPr>
            <p:spPr bwMode="auto">
              <a:xfrm>
                <a:off x="4491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48" name="Rectangle 3744"/>
              <p:cNvSpPr>
                <a:spLocks noChangeArrowheads="1"/>
              </p:cNvSpPr>
              <p:nvPr userDrawn="1"/>
            </p:nvSpPr>
            <p:spPr bwMode="auto">
              <a:xfrm>
                <a:off x="457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49" name="Rectangle 3745"/>
              <p:cNvSpPr>
                <a:spLocks noChangeArrowheads="1"/>
              </p:cNvSpPr>
              <p:nvPr userDrawn="1"/>
            </p:nvSpPr>
            <p:spPr bwMode="auto">
              <a:xfrm>
                <a:off x="4664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50" name="Rectangle 3746"/>
              <p:cNvSpPr>
                <a:spLocks noChangeArrowheads="1"/>
              </p:cNvSpPr>
              <p:nvPr userDrawn="1"/>
            </p:nvSpPr>
            <p:spPr bwMode="auto">
              <a:xfrm>
                <a:off x="4750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51" name="Rectangle 3747"/>
              <p:cNvSpPr>
                <a:spLocks noChangeArrowheads="1"/>
              </p:cNvSpPr>
              <p:nvPr userDrawn="1"/>
            </p:nvSpPr>
            <p:spPr bwMode="auto">
              <a:xfrm>
                <a:off x="483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52" name="Rectangle 3748"/>
              <p:cNvSpPr>
                <a:spLocks noChangeArrowheads="1"/>
              </p:cNvSpPr>
              <p:nvPr userDrawn="1"/>
            </p:nvSpPr>
            <p:spPr bwMode="auto">
              <a:xfrm>
                <a:off x="4923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53" name="Rectangle 3749"/>
              <p:cNvSpPr>
                <a:spLocks noChangeArrowheads="1"/>
              </p:cNvSpPr>
              <p:nvPr userDrawn="1"/>
            </p:nvSpPr>
            <p:spPr bwMode="auto">
              <a:xfrm>
                <a:off x="5009" y="4223"/>
                <a:ext cx="44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54" name="Rectangle 3750"/>
              <p:cNvSpPr>
                <a:spLocks noChangeArrowheads="1"/>
              </p:cNvSpPr>
              <p:nvPr userDrawn="1"/>
            </p:nvSpPr>
            <p:spPr bwMode="auto">
              <a:xfrm>
                <a:off x="5096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55" name="Rectangle 3751"/>
              <p:cNvSpPr>
                <a:spLocks noChangeArrowheads="1"/>
              </p:cNvSpPr>
              <p:nvPr userDrawn="1"/>
            </p:nvSpPr>
            <p:spPr bwMode="auto">
              <a:xfrm>
                <a:off x="5182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56" name="Rectangle 3752"/>
              <p:cNvSpPr>
                <a:spLocks noChangeArrowheads="1"/>
              </p:cNvSpPr>
              <p:nvPr userDrawn="1"/>
            </p:nvSpPr>
            <p:spPr bwMode="auto">
              <a:xfrm>
                <a:off x="526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57" name="Rectangle 3753"/>
              <p:cNvSpPr>
                <a:spLocks noChangeArrowheads="1"/>
              </p:cNvSpPr>
              <p:nvPr userDrawn="1"/>
            </p:nvSpPr>
            <p:spPr bwMode="auto">
              <a:xfrm>
                <a:off x="5354" y="4223"/>
                <a:ext cx="44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58" name="Rectangle 3754"/>
              <p:cNvSpPr>
                <a:spLocks noChangeArrowheads="1"/>
              </p:cNvSpPr>
              <p:nvPr userDrawn="1"/>
            </p:nvSpPr>
            <p:spPr bwMode="auto">
              <a:xfrm>
                <a:off x="5441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59" name="Rectangle 3755"/>
              <p:cNvSpPr>
                <a:spLocks noChangeArrowheads="1"/>
              </p:cNvSpPr>
              <p:nvPr userDrawn="1"/>
            </p:nvSpPr>
            <p:spPr bwMode="auto">
              <a:xfrm>
                <a:off x="5528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60" name="Rectangle 3756"/>
              <p:cNvSpPr>
                <a:spLocks noChangeArrowheads="1"/>
              </p:cNvSpPr>
              <p:nvPr userDrawn="1"/>
            </p:nvSpPr>
            <p:spPr bwMode="auto">
              <a:xfrm>
                <a:off x="5614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61" name="Rectangle 3757"/>
              <p:cNvSpPr>
                <a:spLocks noChangeArrowheads="1"/>
              </p:cNvSpPr>
              <p:nvPr userDrawn="1"/>
            </p:nvSpPr>
            <p:spPr bwMode="auto">
              <a:xfrm>
                <a:off x="5700" y="4223"/>
                <a:ext cx="43" cy="44"/>
              </a:xfrm>
              <a:prstGeom prst="rect">
                <a:avLst/>
              </a:prstGeom>
              <a:solidFill>
                <a:srgbClr val="BD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50862" name="Picture 3758" descr="C:\Mijn documenten\erasmus_mc\logo_wmf_zwart\E_ZW.WMF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9" y="70"/>
              <a:ext cx="1081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0389" name="Group 328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50388" name="Picture 3284" descr="C:\Mijn documenten\erasmus_mc\logo_ondergronden\m_wit.pcx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0386" name="Group 3282"/>
            <p:cNvGrpSpPr>
              <a:grpSpLocks/>
            </p:cNvGrpSpPr>
            <p:nvPr/>
          </p:nvGrpSpPr>
          <p:grpSpPr bwMode="auto">
            <a:xfrm>
              <a:off x="0" y="783"/>
              <a:ext cx="5758" cy="3489"/>
              <a:chOff x="7" y="783"/>
              <a:chExt cx="5731" cy="3489"/>
            </a:xfrm>
          </p:grpSpPr>
          <p:sp>
            <p:nvSpPr>
              <p:cNvPr id="48891" name="Rectangle 2811"/>
              <p:cNvSpPr>
                <a:spLocks noChangeArrowheads="1"/>
              </p:cNvSpPr>
              <p:nvPr userDrawn="1"/>
            </p:nvSpPr>
            <p:spPr bwMode="hidden">
              <a:xfrm>
                <a:off x="7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892" name="Rectangle 2812"/>
              <p:cNvSpPr>
                <a:spLocks noChangeArrowheads="1"/>
              </p:cNvSpPr>
              <p:nvPr userDrawn="1"/>
            </p:nvSpPr>
            <p:spPr bwMode="hidden">
              <a:xfrm>
                <a:off x="93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893" name="Rectangle 2813"/>
              <p:cNvSpPr>
                <a:spLocks noChangeArrowheads="1"/>
              </p:cNvSpPr>
              <p:nvPr userDrawn="1"/>
            </p:nvSpPr>
            <p:spPr bwMode="hidden">
              <a:xfrm>
                <a:off x="180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894" name="Rectangle 2814"/>
              <p:cNvSpPr>
                <a:spLocks noChangeArrowheads="1"/>
              </p:cNvSpPr>
              <p:nvPr userDrawn="1"/>
            </p:nvSpPr>
            <p:spPr bwMode="hidden">
              <a:xfrm>
                <a:off x="266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895" name="Rectangle 2815"/>
              <p:cNvSpPr>
                <a:spLocks noChangeArrowheads="1"/>
              </p:cNvSpPr>
              <p:nvPr userDrawn="1"/>
            </p:nvSpPr>
            <p:spPr bwMode="hidden">
              <a:xfrm>
                <a:off x="352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896" name="Rectangle 2816"/>
              <p:cNvSpPr>
                <a:spLocks noChangeArrowheads="1"/>
              </p:cNvSpPr>
              <p:nvPr userDrawn="1"/>
            </p:nvSpPr>
            <p:spPr bwMode="hidden">
              <a:xfrm>
                <a:off x="438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897" name="Rectangle 2817"/>
              <p:cNvSpPr>
                <a:spLocks noChangeArrowheads="1"/>
              </p:cNvSpPr>
              <p:nvPr userDrawn="1"/>
            </p:nvSpPr>
            <p:spPr bwMode="hidden">
              <a:xfrm>
                <a:off x="524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898" name="Rectangle 2818"/>
              <p:cNvSpPr>
                <a:spLocks noChangeArrowheads="1"/>
              </p:cNvSpPr>
              <p:nvPr userDrawn="1"/>
            </p:nvSpPr>
            <p:spPr bwMode="hidden">
              <a:xfrm>
                <a:off x="610" y="783"/>
                <a:ext cx="44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899" name="Rectangle 2819"/>
              <p:cNvSpPr>
                <a:spLocks noChangeArrowheads="1"/>
              </p:cNvSpPr>
              <p:nvPr userDrawn="1"/>
            </p:nvSpPr>
            <p:spPr bwMode="hidden">
              <a:xfrm>
                <a:off x="697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00" name="Rectangle 2820"/>
              <p:cNvSpPr>
                <a:spLocks noChangeArrowheads="1"/>
              </p:cNvSpPr>
              <p:nvPr userDrawn="1"/>
            </p:nvSpPr>
            <p:spPr bwMode="hidden">
              <a:xfrm>
                <a:off x="783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01" name="Rectangle 2821"/>
              <p:cNvSpPr>
                <a:spLocks noChangeArrowheads="1"/>
              </p:cNvSpPr>
              <p:nvPr userDrawn="1"/>
            </p:nvSpPr>
            <p:spPr bwMode="hidden">
              <a:xfrm>
                <a:off x="869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02" name="Rectangle 2822"/>
              <p:cNvSpPr>
                <a:spLocks noChangeArrowheads="1"/>
              </p:cNvSpPr>
              <p:nvPr userDrawn="1"/>
            </p:nvSpPr>
            <p:spPr bwMode="hidden">
              <a:xfrm>
                <a:off x="955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03" name="Rectangle 2823"/>
              <p:cNvSpPr>
                <a:spLocks noChangeArrowheads="1"/>
              </p:cNvSpPr>
              <p:nvPr userDrawn="1"/>
            </p:nvSpPr>
            <p:spPr bwMode="hidden">
              <a:xfrm>
                <a:off x="1041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04" name="Rectangle 2824"/>
              <p:cNvSpPr>
                <a:spLocks noChangeArrowheads="1"/>
              </p:cNvSpPr>
              <p:nvPr userDrawn="1"/>
            </p:nvSpPr>
            <p:spPr bwMode="hidden">
              <a:xfrm>
                <a:off x="1128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05" name="Rectangle 2825"/>
              <p:cNvSpPr>
                <a:spLocks noChangeArrowheads="1"/>
              </p:cNvSpPr>
              <p:nvPr userDrawn="1"/>
            </p:nvSpPr>
            <p:spPr bwMode="hidden">
              <a:xfrm>
                <a:off x="1214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06" name="Rectangle 2826"/>
              <p:cNvSpPr>
                <a:spLocks noChangeArrowheads="1"/>
              </p:cNvSpPr>
              <p:nvPr userDrawn="1"/>
            </p:nvSpPr>
            <p:spPr bwMode="hidden">
              <a:xfrm>
                <a:off x="1300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07" name="Rectangle 2827"/>
              <p:cNvSpPr>
                <a:spLocks noChangeArrowheads="1"/>
              </p:cNvSpPr>
              <p:nvPr userDrawn="1"/>
            </p:nvSpPr>
            <p:spPr bwMode="hidden">
              <a:xfrm>
                <a:off x="1386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08" name="Rectangle 2828"/>
              <p:cNvSpPr>
                <a:spLocks noChangeArrowheads="1"/>
              </p:cNvSpPr>
              <p:nvPr userDrawn="1"/>
            </p:nvSpPr>
            <p:spPr bwMode="hidden">
              <a:xfrm>
                <a:off x="1472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09" name="Rectangle 2829"/>
              <p:cNvSpPr>
                <a:spLocks noChangeArrowheads="1"/>
              </p:cNvSpPr>
              <p:nvPr userDrawn="1"/>
            </p:nvSpPr>
            <p:spPr bwMode="hidden">
              <a:xfrm>
                <a:off x="1558" y="783"/>
                <a:ext cx="44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10" name="Rectangle 2830"/>
              <p:cNvSpPr>
                <a:spLocks noChangeArrowheads="1"/>
              </p:cNvSpPr>
              <p:nvPr userDrawn="1"/>
            </p:nvSpPr>
            <p:spPr bwMode="hidden">
              <a:xfrm>
                <a:off x="1645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11" name="Rectangle 2831"/>
              <p:cNvSpPr>
                <a:spLocks noChangeArrowheads="1"/>
              </p:cNvSpPr>
              <p:nvPr userDrawn="1"/>
            </p:nvSpPr>
            <p:spPr bwMode="hidden">
              <a:xfrm>
                <a:off x="1731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12" name="Rectangle 2832"/>
              <p:cNvSpPr>
                <a:spLocks noChangeArrowheads="1"/>
              </p:cNvSpPr>
              <p:nvPr userDrawn="1"/>
            </p:nvSpPr>
            <p:spPr bwMode="hidden">
              <a:xfrm>
                <a:off x="1817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13" name="Rectangle 2833"/>
              <p:cNvSpPr>
                <a:spLocks noChangeArrowheads="1"/>
              </p:cNvSpPr>
              <p:nvPr userDrawn="1"/>
            </p:nvSpPr>
            <p:spPr bwMode="hidden">
              <a:xfrm>
                <a:off x="1903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14" name="Rectangle 2834"/>
              <p:cNvSpPr>
                <a:spLocks noChangeArrowheads="1"/>
              </p:cNvSpPr>
              <p:nvPr userDrawn="1"/>
            </p:nvSpPr>
            <p:spPr bwMode="hidden">
              <a:xfrm>
                <a:off x="1989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15" name="Rectangle 2835"/>
              <p:cNvSpPr>
                <a:spLocks noChangeArrowheads="1"/>
              </p:cNvSpPr>
              <p:nvPr userDrawn="1"/>
            </p:nvSpPr>
            <p:spPr bwMode="hidden">
              <a:xfrm>
                <a:off x="2076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16" name="Rectangle 2836"/>
              <p:cNvSpPr>
                <a:spLocks noChangeArrowheads="1"/>
              </p:cNvSpPr>
              <p:nvPr userDrawn="1"/>
            </p:nvSpPr>
            <p:spPr bwMode="hidden">
              <a:xfrm>
                <a:off x="2162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17" name="Rectangle 2837"/>
              <p:cNvSpPr>
                <a:spLocks noChangeArrowheads="1"/>
              </p:cNvSpPr>
              <p:nvPr userDrawn="1"/>
            </p:nvSpPr>
            <p:spPr bwMode="hidden">
              <a:xfrm>
                <a:off x="2248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18" name="Rectangle 2838"/>
              <p:cNvSpPr>
                <a:spLocks noChangeArrowheads="1"/>
              </p:cNvSpPr>
              <p:nvPr userDrawn="1"/>
            </p:nvSpPr>
            <p:spPr bwMode="hidden">
              <a:xfrm>
                <a:off x="2334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19" name="Rectangle 2839"/>
              <p:cNvSpPr>
                <a:spLocks noChangeArrowheads="1"/>
              </p:cNvSpPr>
              <p:nvPr userDrawn="1"/>
            </p:nvSpPr>
            <p:spPr bwMode="hidden">
              <a:xfrm>
                <a:off x="2420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20" name="Rectangle 2840"/>
              <p:cNvSpPr>
                <a:spLocks noChangeArrowheads="1"/>
              </p:cNvSpPr>
              <p:nvPr userDrawn="1"/>
            </p:nvSpPr>
            <p:spPr bwMode="hidden">
              <a:xfrm>
                <a:off x="2506" y="783"/>
                <a:ext cx="44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21" name="Rectangle 2841"/>
              <p:cNvSpPr>
                <a:spLocks noChangeArrowheads="1"/>
              </p:cNvSpPr>
              <p:nvPr userDrawn="1"/>
            </p:nvSpPr>
            <p:spPr bwMode="hidden">
              <a:xfrm>
                <a:off x="2593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22" name="Rectangle 2842"/>
              <p:cNvSpPr>
                <a:spLocks noChangeArrowheads="1"/>
              </p:cNvSpPr>
              <p:nvPr userDrawn="1"/>
            </p:nvSpPr>
            <p:spPr bwMode="hidden">
              <a:xfrm>
                <a:off x="2679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23" name="Rectangle 2843"/>
              <p:cNvSpPr>
                <a:spLocks noChangeArrowheads="1"/>
              </p:cNvSpPr>
              <p:nvPr userDrawn="1"/>
            </p:nvSpPr>
            <p:spPr bwMode="hidden">
              <a:xfrm>
                <a:off x="2765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24" name="Rectangle 2844"/>
              <p:cNvSpPr>
                <a:spLocks noChangeArrowheads="1"/>
              </p:cNvSpPr>
              <p:nvPr userDrawn="1"/>
            </p:nvSpPr>
            <p:spPr bwMode="hidden">
              <a:xfrm>
                <a:off x="2851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25" name="Rectangle 2845"/>
              <p:cNvSpPr>
                <a:spLocks noChangeArrowheads="1"/>
              </p:cNvSpPr>
              <p:nvPr userDrawn="1"/>
            </p:nvSpPr>
            <p:spPr bwMode="hidden">
              <a:xfrm>
                <a:off x="2937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26" name="Rectangle 2846"/>
              <p:cNvSpPr>
                <a:spLocks noChangeArrowheads="1"/>
              </p:cNvSpPr>
              <p:nvPr userDrawn="1"/>
            </p:nvSpPr>
            <p:spPr bwMode="hidden">
              <a:xfrm>
                <a:off x="3024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27" name="Rectangle 2847"/>
              <p:cNvSpPr>
                <a:spLocks noChangeArrowheads="1"/>
              </p:cNvSpPr>
              <p:nvPr userDrawn="1"/>
            </p:nvSpPr>
            <p:spPr bwMode="hidden">
              <a:xfrm>
                <a:off x="3110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28" name="Rectangle 2848"/>
              <p:cNvSpPr>
                <a:spLocks noChangeArrowheads="1"/>
              </p:cNvSpPr>
              <p:nvPr userDrawn="1"/>
            </p:nvSpPr>
            <p:spPr bwMode="hidden">
              <a:xfrm>
                <a:off x="3196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29" name="Rectangle 2849"/>
              <p:cNvSpPr>
                <a:spLocks noChangeArrowheads="1"/>
              </p:cNvSpPr>
              <p:nvPr userDrawn="1"/>
            </p:nvSpPr>
            <p:spPr bwMode="hidden">
              <a:xfrm>
                <a:off x="3282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30" name="Rectangle 2850"/>
              <p:cNvSpPr>
                <a:spLocks noChangeArrowheads="1"/>
              </p:cNvSpPr>
              <p:nvPr userDrawn="1"/>
            </p:nvSpPr>
            <p:spPr bwMode="hidden">
              <a:xfrm>
                <a:off x="3368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31" name="Rectangle 2851"/>
              <p:cNvSpPr>
                <a:spLocks noChangeArrowheads="1"/>
              </p:cNvSpPr>
              <p:nvPr userDrawn="1"/>
            </p:nvSpPr>
            <p:spPr bwMode="hidden">
              <a:xfrm>
                <a:off x="3454" y="783"/>
                <a:ext cx="44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32" name="Rectangle 2852"/>
              <p:cNvSpPr>
                <a:spLocks noChangeArrowheads="1"/>
              </p:cNvSpPr>
              <p:nvPr userDrawn="1"/>
            </p:nvSpPr>
            <p:spPr bwMode="hidden">
              <a:xfrm>
                <a:off x="3541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33" name="Rectangle 2853"/>
              <p:cNvSpPr>
                <a:spLocks noChangeArrowheads="1"/>
              </p:cNvSpPr>
              <p:nvPr userDrawn="1"/>
            </p:nvSpPr>
            <p:spPr bwMode="hidden">
              <a:xfrm>
                <a:off x="3627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34" name="Rectangle 2854"/>
              <p:cNvSpPr>
                <a:spLocks noChangeArrowheads="1"/>
              </p:cNvSpPr>
              <p:nvPr userDrawn="1"/>
            </p:nvSpPr>
            <p:spPr bwMode="hidden">
              <a:xfrm>
                <a:off x="3713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35" name="Rectangle 2855"/>
              <p:cNvSpPr>
                <a:spLocks noChangeArrowheads="1"/>
              </p:cNvSpPr>
              <p:nvPr userDrawn="1"/>
            </p:nvSpPr>
            <p:spPr bwMode="hidden">
              <a:xfrm>
                <a:off x="3799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36" name="Rectangle 2856"/>
              <p:cNvSpPr>
                <a:spLocks noChangeArrowheads="1"/>
              </p:cNvSpPr>
              <p:nvPr userDrawn="1"/>
            </p:nvSpPr>
            <p:spPr bwMode="hidden">
              <a:xfrm>
                <a:off x="3885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37" name="Rectangle 2857"/>
              <p:cNvSpPr>
                <a:spLocks noChangeArrowheads="1"/>
              </p:cNvSpPr>
              <p:nvPr userDrawn="1"/>
            </p:nvSpPr>
            <p:spPr bwMode="hidden">
              <a:xfrm>
                <a:off x="3972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38" name="Rectangle 2858"/>
              <p:cNvSpPr>
                <a:spLocks noChangeArrowheads="1"/>
              </p:cNvSpPr>
              <p:nvPr userDrawn="1"/>
            </p:nvSpPr>
            <p:spPr bwMode="hidden">
              <a:xfrm>
                <a:off x="4058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39" name="Rectangle 2859"/>
              <p:cNvSpPr>
                <a:spLocks noChangeArrowheads="1"/>
              </p:cNvSpPr>
              <p:nvPr userDrawn="1"/>
            </p:nvSpPr>
            <p:spPr bwMode="hidden">
              <a:xfrm>
                <a:off x="4144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40" name="Rectangle 2860"/>
              <p:cNvSpPr>
                <a:spLocks noChangeArrowheads="1"/>
              </p:cNvSpPr>
              <p:nvPr userDrawn="1"/>
            </p:nvSpPr>
            <p:spPr bwMode="hidden">
              <a:xfrm>
                <a:off x="4230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41" name="Rectangle 2861"/>
              <p:cNvSpPr>
                <a:spLocks noChangeArrowheads="1"/>
              </p:cNvSpPr>
              <p:nvPr userDrawn="1"/>
            </p:nvSpPr>
            <p:spPr bwMode="hidden">
              <a:xfrm>
                <a:off x="4316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42" name="Rectangle 2862"/>
              <p:cNvSpPr>
                <a:spLocks noChangeArrowheads="1"/>
              </p:cNvSpPr>
              <p:nvPr userDrawn="1"/>
            </p:nvSpPr>
            <p:spPr bwMode="hidden">
              <a:xfrm>
                <a:off x="4402" y="783"/>
                <a:ext cx="44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43" name="Rectangle 2863"/>
              <p:cNvSpPr>
                <a:spLocks noChangeArrowheads="1"/>
              </p:cNvSpPr>
              <p:nvPr userDrawn="1"/>
            </p:nvSpPr>
            <p:spPr bwMode="hidden">
              <a:xfrm>
                <a:off x="4489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44" name="Rectangle 2864"/>
              <p:cNvSpPr>
                <a:spLocks noChangeArrowheads="1"/>
              </p:cNvSpPr>
              <p:nvPr userDrawn="1"/>
            </p:nvSpPr>
            <p:spPr bwMode="hidden">
              <a:xfrm>
                <a:off x="4575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45" name="Rectangle 2865"/>
              <p:cNvSpPr>
                <a:spLocks noChangeArrowheads="1"/>
              </p:cNvSpPr>
              <p:nvPr userDrawn="1"/>
            </p:nvSpPr>
            <p:spPr bwMode="hidden">
              <a:xfrm>
                <a:off x="4661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46" name="Rectangle 2866"/>
              <p:cNvSpPr>
                <a:spLocks noChangeArrowheads="1"/>
              </p:cNvSpPr>
              <p:nvPr userDrawn="1"/>
            </p:nvSpPr>
            <p:spPr bwMode="hidden">
              <a:xfrm>
                <a:off x="4747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47" name="Rectangle 2867"/>
              <p:cNvSpPr>
                <a:spLocks noChangeArrowheads="1"/>
              </p:cNvSpPr>
              <p:nvPr userDrawn="1"/>
            </p:nvSpPr>
            <p:spPr bwMode="hidden">
              <a:xfrm>
                <a:off x="4833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48" name="Rectangle 2868"/>
              <p:cNvSpPr>
                <a:spLocks noChangeArrowheads="1"/>
              </p:cNvSpPr>
              <p:nvPr userDrawn="1"/>
            </p:nvSpPr>
            <p:spPr bwMode="hidden">
              <a:xfrm>
                <a:off x="4920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49" name="Rectangle 2869"/>
              <p:cNvSpPr>
                <a:spLocks noChangeArrowheads="1"/>
              </p:cNvSpPr>
              <p:nvPr userDrawn="1"/>
            </p:nvSpPr>
            <p:spPr bwMode="hidden">
              <a:xfrm>
                <a:off x="5006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50" name="Rectangle 2870"/>
              <p:cNvSpPr>
                <a:spLocks noChangeArrowheads="1"/>
              </p:cNvSpPr>
              <p:nvPr userDrawn="1"/>
            </p:nvSpPr>
            <p:spPr bwMode="hidden">
              <a:xfrm>
                <a:off x="5092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51" name="Rectangle 2871"/>
              <p:cNvSpPr>
                <a:spLocks noChangeArrowheads="1"/>
              </p:cNvSpPr>
              <p:nvPr userDrawn="1"/>
            </p:nvSpPr>
            <p:spPr bwMode="hidden">
              <a:xfrm>
                <a:off x="5178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52" name="Rectangle 2872"/>
              <p:cNvSpPr>
                <a:spLocks noChangeArrowheads="1"/>
              </p:cNvSpPr>
              <p:nvPr userDrawn="1"/>
            </p:nvSpPr>
            <p:spPr bwMode="hidden">
              <a:xfrm>
                <a:off x="5264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53" name="Rectangle 2873"/>
              <p:cNvSpPr>
                <a:spLocks noChangeArrowheads="1"/>
              </p:cNvSpPr>
              <p:nvPr userDrawn="1"/>
            </p:nvSpPr>
            <p:spPr bwMode="hidden">
              <a:xfrm>
                <a:off x="5350" y="783"/>
                <a:ext cx="44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54" name="Rectangle 2874"/>
              <p:cNvSpPr>
                <a:spLocks noChangeArrowheads="1"/>
              </p:cNvSpPr>
              <p:nvPr userDrawn="1"/>
            </p:nvSpPr>
            <p:spPr bwMode="hidden">
              <a:xfrm>
                <a:off x="5437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55" name="Rectangle 2875"/>
              <p:cNvSpPr>
                <a:spLocks noChangeArrowheads="1"/>
              </p:cNvSpPr>
              <p:nvPr userDrawn="1"/>
            </p:nvSpPr>
            <p:spPr bwMode="hidden">
              <a:xfrm>
                <a:off x="5523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56" name="Rectangle 2876"/>
              <p:cNvSpPr>
                <a:spLocks noChangeArrowheads="1"/>
              </p:cNvSpPr>
              <p:nvPr userDrawn="1"/>
            </p:nvSpPr>
            <p:spPr bwMode="hidden">
              <a:xfrm>
                <a:off x="5609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57" name="Rectangle 2877"/>
              <p:cNvSpPr>
                <a:spLocks noChangeArrowheads="1"/>
              </p:cNvSpPr>
              <p:nvPr userDrawn="1"/>
            </p:nvSpPr>
            <p:spPr bwMode="hidden">
              <a:xfrm>
                <a:off x="5695" y="783"/>
                <a:ext cx="43" cy="43"/>
              </a:xfrm>
              <a:prstGeom prst="rect">
                <a:avLst/>
              </a:prstGeom>
              <a:solidFill>
                <a:srgbClr val="5A68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58" name="Rectangle 2878"/>
              <p:cNvSpPr>
                <a:spLocks noChangeArrowheads="1"/>
              </p:cNvSpPr>
              <p:nvPr userDrawn="1"/>
            </p:nvSpPr>
            <p:spPr bwMode="hidden">
              <a:xfrm>
                <a:off x="7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59" name="Rectangle 2879"/>
              <p:cNvSpPr>
                <a:spLocks noChangeArrowheads="1"/>
              </p:cNvSpPr>
              <p:nvPr userDrawn="1"/>
            </p:nvSpPr>
            <p:spPr bwMode="hidden">
              <a:xfrm>
                <a:off x="93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60" name="Rectangle 2880"/>
              <p:cNvSpPr>
                <a:spLocks noChangeArrowheads="1"/>
              </p:cNvSpPr>
              <p:nvPr userDrawn="1"/>
            </p:nvSpPr>
            <p:spPr bwMode="hidden">
              <a:xfrm>
                <a:off x="180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61" name="Rectangle 2881"/>
              <p:cNvSpPr>
                <a:spLocks noChangeArrowheads="1"/>
              </p:cNvSpPr>
              <p:nvPr userDrawn="1"/>
            </p:nvSpPr>
            <p:spPr bwMode="hidden">
              <a:xfrm>
                <a:off x="266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62" name="Rectangle 2882"/>
              <p:cNvSpPr>
                <a:spLocks noChangeArrowheads="1"/>
              </p:cNvSpPr>
              <p:nvPr userDrawn="1"/>
            </p:nvSpPr>
            <p:spPr bwMode="hidden">
              <a:xfrm>
                <a:off x="352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63" name="Rectangle 2883"/>
              <p:cNvSpPr>
                <a:spLocks noChangeArrowheads="1"/>
              </p:cNvSpPr>
              <p:nvPr userDrawn="1"/>
            </p:nvSpPr>
            <p:spPr bwMode="hidden">
              <a:xfrm>
                <a:off x="438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64" name="Rectangle 2884"/>
              <p:cNvSpPr>
                <a:spLocks noChangeArrowheads="1"/>
              </p:cNvSpPr>
              <p:nvPr userDrawn="1"/>
            </p:nvSpPr>
            <p:spPr bwMode="hidden">
              <a:xfrm>
                <a:off x="524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65" name="Rectangle 2885"/>
              <p:cNvSpPr>
                <a:spLocks noChangeArrowheads="1"/>
              </p:cNvSpPr>
              <p:nvPr userDrawn="1"/>
            </p:nvSpPr>
            <p:spPr bwMode="hidden">
              <a:xfrm>
                <a:off x="610" y="869"/>
                <a:ext cx="44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66" name="Rectangle 2886"/>
              <p:cNvSpPr>
                <a:spLocks noChangeArrowheads="1"/>
              </p:cNvSpPr>
              <p:nvPr userDrawn="1"/>
            </p:nvSpPr>
            <p:spPr bwMode="hidden">
              <a:xfrm>
                <a:off x="697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67" name="Rectangle 2887"/>
              <p:cNvSpPr>
                <a:spLocks noChangeArrowheads="1"/>
              </p:cNvSpPr>
              <p:nvPr userDrawn="1"/>
            </p:nvSpPr>
            <p:spPr bwMode="hidden">
              <a:xfrm>
                <a:off x="783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68" name="Rectangle 2888"/>
              <p:cNvSpPr>
                <a:spLocks noChangeArrowheads="1"/>
              </p:cNvSpPr>
              <p:nvPr userDrawn="1"/>
            </p:nvSpPr>
            <p:spPr bwMode="hidden">
              <a:xfrm>
                <a:off x="869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69" name="Rectangle 2889"/>
              <p:cNvSpPr>
                <a:spLocks noChangeArrowheads="1"/>
              </p:cNvSpPr>
              <p:nvPr userDrawn="1"/>
            </p:nvSpPr>
            <p:spPr bwMode="hidden">
              <a:xfrm>
                <a:off x="955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70" name="Rectangle 2890"/>
              <p:cNvSpPr>
                <a:spLocks noChangeArrowheads="1"/>
              </p:cNvSpPr>
              <p:nvPr userDrawn="1"/>
            </p:nvSpPr>
            <p:spPr bwMode="hidden">
              <a:xfrm>
                <a:off x="1041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71" name="Rectangle 2891"/>
              <p:cNvSpPr>
                <a:spLocks noChangeArrowheads="1"/>
              </p:cNvSpPr>
              <p:nvPr userDrawn="1"/>
            </p:nvSpPr>
            <p:spPr bwMode="hidden">
              <a:xfrm>
                <a:off x="1128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72" name="Rectangle 2892"/>
              <p:cNvSpPr>
                <a:spLocks noChangeArrowheads="1"/>
              </p:cNvSpPr>
              <p:nvPr userDrawn="1"/>
            </p:nvSpPr>
            <p:spPr bwMode="hidden">
              <a:xfrm>
                <a:off x="1214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73" name="Rectangle 2893"/>
              <p:cNvSpPr>
                <a:spLocks noChangeArrowheads="1"/>
              </p:cNvSpPr>
              <p:nvPr userDrawn="1"/>
            </p:nvSpPr>
            <p:spPr bwMode="hidden">
              <a:xfrm>
                <a:off x="1300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74" name="Rectangle 2894"/>
              <p:cNvSpPr>
                <a:spLocks noChangeArrowheads="1"/>
              </p:cNvSpPr>
              <p:nvPr userDrawn="1"/>
            </p:nvSpPr>
            <p:spPr bwMode="hidden">
              <a:xfrm>
                <a:off x="1386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75" name="Rectangle 2895"/>
              <p:cNvSpPr>
                <a:spLocks noChangeArrowheads="1"/>
              </p:cNvSpPr>
              <p:nvPr userDrawn="1"/>
            </p:nvSpPr>
            <p:spPr bwMode="hidden">
              <a:xfrm>
                <a:off x="1472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76" name="Rectangle 2896"/>
              <p:cNvSpPr>
                <a:spLocks noChangeArrowheads="1"/>
              </p:cNvSpPr>
              <p:nvPr userDrawn="1"/>
            </p:nvSpPr>
            <p:spPr bwMode="hidden">
              <a:xfrm>
                <a:off x="1558" y="869"/>
                <a:ext cx="44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77" name="Rectangle 2897"/>
              <p:cNvSpPr>
                <a:spLocks noChangeArrowheads="1"/>
              </p:cNvSpPr>
              <p:nvPr userDrawn="1"/>
            </p:nvSpPr>
            <p:spPr bwMode="hidden">
              <a:xfrm>
                <a:off x="1645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78" name="Rectangle 2898"/>
              <p:cNvSpPr>
                <a:spLocks noChangeArrowheads="1"/>
              </p:cNvSpPr>
              <p:nvPr userDrawn="1"/>
            </p:nvSpPr>
            <p:spPr bwMode="hidden">
              <a:xfrm>
                <a:off x="1731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79" name="Rectangle 2899"/>
              <p:cNvSpPr>
                <a:spLocks noChangeArrowheads="1"/>
              </p:cNvSpPr>
              <p:nvPr userDrawn="1"/>
            </p:nvSpPr>
            <p:spPr bwMode="hidden">
              <a:xfrm>
                <a:off x="1817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80" name="Rectangle 2900"/>
              <p:cNvSpPr>
                <a:spLocks noChangeArrowheads="1"/>
              </p:cNvSpPr>
              <p:nvPr userDrawn="1"/>
            </p:nvSpPr>
            <p:spPr bwMode="hidden">
              <a:xfrm>
                <a:off x="1903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81" name="Rectangle 2901"/>
              <p:cNvSpPr>
                <a:spLocks noChangeArrowheads="1"/>
              </p:cNvSpPr>
              <p:nvPr userDrawn="1"/>
            </p:nvSpPr>
            <p:spPr bwMode="hidden">
              <a:xfrm>
                <a:off x="1989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82" name="Rectangle 2902"/>
              <p:cNvSpPr>
                <a:spLocks noChangeArrowheads="1"/>
              </p:cNvSpPr>
              <p:nvPr userDrawn="1"/>
            </p:nvSpPr>
            <p:spPr bwMode="hidden">
              <a:xfrm>
                <a:off x="2076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83" name="Rectangle 2903"/>
              <p:cNvSpPr>
                <a:spLocks noChangeArrowheads="1"/>
              </p:cNvSpPr>
              <p:nvPr userDrawn="1"/>
            </p:nvSpPr>
            <p:spPr bwMode="hidden">
              <a:xfrm>
                <a:off x="2162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84" name="Rectangle 2904"/>
              <p:cNvSpPr>
                <a:spLocks noChangeArrowheads="1"/>
              </p:cNvSpPr>
              <p:nvPr userDrawn="1"/>
            </p:nvSpPr>
            <p:spPr bwMode="hidden">
              <a:xfrm>
                <a:off x="2248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85" name="Rectangle 2905"/>
              <p:cNvSpPr>
                <a:spLocks noChangeArrowheads="1"/>
              </p:cNvSpPr>
              <p:nvPr userDrawn="1"/>
            </p:nvSpPr>
            <p:spPr bwMode="hidden">
              <a:xfrm>
                <a:off x="2334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86" name="Rectangle 2906"/>
              <p:cNvSpPr>
                <a:spLocks noChangeArrowheads="1"/>
              </p:cNvSpPr>
              <p:nvPr userDrawn="1"/>
            </p:nvSpPr>
            <p:spPr bwMode="hidden">
              <a:xfrm>
                <a:off x="2420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87" name="Rectangle 2907"/>
              <p:cNvSpPr>
                <a:spLocks noChangeArrowheads="1"/>
              </p:cNvSpPr>
              <p:nvPr userDrawn="1"/>
            </p:nvSpPr>
            <p:spPr bwMode="hidden">
              <a:xfrm>
                <a:off x="2506" y="869"/>
                <a:ext cx="44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88" name="Rectangle 2908"/>
              <p:cNvSpPr>
                <a:spLocks noChangeArrowheads="1"/>
              </p:cNvSpPr>
              <p:nvPr userDrawn="1"/>
            </p:nvSpPr>
            <p:spPr bwMode="hidden">
              <a:xfrm>
                <a:off x="2593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89" name="Rectangle 2909"/>
              <p:cNvSpPr>
                <a:spLocks noChangeArrowheads="1"/>
              </p:cNvSpPr>
              <p:nvPr userDrawn="1"/>
            </p:nvSpPr>
            <p:spPr bwMode="hidden">
              <a:xfrm>
                <a:off x="2679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90" name="Rectangle 2910"/>
              <p:cNvSpPr>
                <a:spLocks noChangeArrowheads="1"/>
              </p:cNvSpPr>
              <p:nvPr userDrawn="1"/>
            </p:nvSpPr>
            <p:spPr bwMode="hidden">
              <a:xfrm>
                <a:off x="2765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91" name="Rectangle 2911"/>
              <p:cNvSpPr>
                <a:spLocks noChangeArrowheads="1"/>
              </p:cNvSpPr>
              <p:nvPr userDrawn="1"/>
            </p:nvSpPr>
            <p:spPr bwMode="hidden">
              <a:xfrm>
                <a:off x="2851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92" name="Rectangle 2912"/>
              <p:cNvSpPr>
                <a:spLocks noChangeArrowheads="1"/>
              </p:cNvSpPr>
              <p:nvPr userDrawn="1"/>
            </p:nvSpPr>
            <p:spPr bwMode="hidden">
              <a:xfrm>
                <a:off x="2937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93" name="Rectangle 2913"/>
              <p:cNvSpPr>
                <a:spLocks noChangeArrowheads="1"/>
              </p:cNvSpPr>
              <p:nvPr userDrawn="1"/>
            </p:nvSpPr>
            <p:spPr bwMode="hidden">
              <a:xfrm>
                <a:off x="3024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94" name="Rectangle 2914"/>
              <p:cNvSpPr>
                <a:spLocks noChangeArrowheads="1"/>
              </p:cNvSpPr>
              <p:nvPr userDrawn="1"/>
            </p:nvSpPr>
            <p:spPr bwMode="hidden">
              <a:xfrm>
                <a:off x="3110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95" name="Rectangle 2915"/>
              <p:cNvSpPr>
                <a:spLocks noChangeArrowheads="1"/>
              </p:cNvSpPr>
              <p:nvPr userDrawn="1"/>
            </p:nvSpPr>
            <p:spPr bwMode="hidden">
              <a:xfrm>
                <a:off x="3196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96" name="Rectangle 2916"/>
              <p:cNvSpPr>
                <a:spLocks noChangeArrowheads="1"/>
              </p:cNvSpPr>
              <p:nvPr userDrawn="1"/>
            </p:nvSpPr>
            <p:spPr bwMode="hidden">
              <a:xfrm>
                <a:off x="3282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97" name="Rectangle 2917"/>
              <p:cNvSpPr>
                <a:spLocks noChangeArrowheads="1"/>
              </p:cNvSpPr>
              <p:nvPr userDrawn="1"/>
            </p:nvSpPr>
            <p:spPr bwMode="hidden">
              <a:xfrm>
                <a:off x="3368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98" name="Rectangle 2918"/>
              <p:cNvSpPr>
                <a:spLocks noChangeArrowheads="1"/>
              </p:cNvSpPr>
              <p:nvPr userDrawn="1"/>
            </p:nvSpPr>
            <p:spPr bwMode="hidden">
              <a:xfrm>
                <a:off x="3454" y="869"/>
                <a:ext cx="44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99" name="Rectangle 2919"/>
              <p:cNvSpPr>
                <a:spLocks noChangeArrowheads="1"/>
              </p:cNvSpPr>
              <p:nvPr userDrawn="1"/>
            </p:nvSpPr>
            <p:spPr bwMode="hidden">
              <a:xfrm>
                <a:off x="3541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00" name="Rectangle 2920"/>
              <p:cNvSpPr>
                <a:spLocks noChangeArrowheads="1"/>
              </p:cNvSpPr>
              <p:nvPr userDrawn="1"/>
            </p:nvSpPr>
            <p:spPr bwMode="hidden">
              <a:xfrm>
                <a:off x="3627" y="869"/>
                <a:ext cx="43" cy="43"/>
              </a:xfrm>
              <a:prstGeom prst="rect">
                <a:avLst/>
              </a:pr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01" name="Rectangle 2921"/>
              <p:cNvSpPr>
                <a:spLocks noChangeArrowheads="1"/>
              </p:cNvSpPr>
              <p:nvPr userDrawn="1"/>
            </p:nvSpPr>
            <p:spPr bwMode="hidden">
              <a:xfrm>
                <a:off x="3713" y="869"/>
                <a:ext cx="43" cy="43"/>
              </a:xfrm>
              <a:prstGeom prst="rect">
                <a:avLst/>
              </a:pr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02" name="Rectangle 2922"/>
              <p:cNvSpPr>
                <a:spLocks noChangeArrowheads="1"/>
              </p:cNvSpPr>
              <p:nvPr userDrawn="1"/>
            </p:nvSpPr>
            <p:spPr bwMode="hidden">
              <a:xfrm>
                <a:off x="3799" y="869"/>
                <a:ext cx="43" cy="43"/>
              </a:xfrm>
              <a:prstGeom prst="rect">
                <a:avLst/>
              </a:pr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03" name="Rectangle 2923"/>
              <p:cNvSpPr>
                <a:spLocks noChangeArrowheads="1"/>
              </p:cNvSpPr>
              <p:nvPr userDrawn="1"/>
            </p:nvSpPr>
            <p:spPr bwMode="hidden">
              <a:xfrm>
                <a:off x="3885" y="869"/>
                <a:ext cx="43" cy="43"/>
              </a:xfrm>
              <a:prstGeom prst="rect">
                <a:avLst/>
              </a:pr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04" name="Rectangle 2924"/>
              <p:cNvSpPr>
                <a:spLocks noChangeArrowheads="1"/>
              </p:cNvSpPr>
              <p:nvPr userDrawn="1"/>
            </p:nvSpPr>
            <p:spPr bwMode="hidden">
              <a:xfrm>
                <a:off x="3972" y="869"/>
                <a:ext cx="43" cy="43"/>
              </a:xfrm>
              <a:prstGeom prst="rect">
                <a:avLst/>
              </a:pr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05" name="Rectangle 2925"/>
              <p:cNvSpPr>
                <a:spLocks noChangeArrowheads="1"/>
              </p:cNvSpPr>
              <p:nvPr userDrawn="1"/>
            </p:nvSpPr>
            <p:spPr bwMode="hidden">
              <a:xfrm>
                <a:off x="4058" y="869"/>
                <a:ext cx="43" cy="43"/>
              </a:xfrm>
              <a:prstGeom prst="rect">
                <a:avLst/>
              </a:pr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06" name="Rectangle 2926"/>
              <p:cNvSpPr>
                <a:spLocks noChangeArrowheads="1"/>
              </p:cNvSpPr>
              <p:nvPr userDrawn="1"/>
            </p:nvSpPr>
            <p:spPr bwMode="hidden">
              <a:xfrm>
                <a:off x="4144" y="869"/>
                <a:ext cx="43" cy="43"/>
              </a:xfrm>
              <a:prstGeom prst="rect">
                <a:avLst/>
              </a:pr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07" name="Rectangle 2927"/>
              <p:cNvSpPr>
                <a:spLocks noChangeArrowheads="1"/>
              </p:cNvSpPr>
              <p:nvPr userDrawn="1"/>
            </p:nvSpPr>
            <p:spPr bwMode="hidden">
              <a:xfrm>
                <a:off x="4230" y="869"/>
                <a:ext cx="43" cy="43"/>
              </a:xfrm>
              <a:prstGeom prst="rect">
                <a:avLst/>
              </a:pr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08" name="Rectangle 2928"/>
              <p:cNvSpPr>
                <a:spLocks noChangeArrowheads="1"/>
              </p:cNvSpPr>
              <p:nvPr userDrawn="1"/>
            </p:nvSpPr>
            <p:spPr bwMode="hidden">
              <a:xfrm>
                <a:off x="4316" y="869"/>
                <a:ext cx="43" cy="43"/>
              </a:xfrm>
              <a:prstGeom prst="rect">
                <a:avLst/>
              </a:pr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09" name="Rectangle 2929"/>
              <p:cNvSpPr>
                <a:spLocks noChangeArrowheads="1"/>
              </p:cNvSpPr>
              <p:nvPr userDrawn="1"/>
            </p:nvSpPr>
            <p:spPr bwMode="hidden">
              <a:xfrm>
                <a:off x="4402" y="869"/>
                <a:ext cx="44" cy="43"/>
              </a:xfrm>
              <a:prstGeom prst="rect">
                <a:avLst/>
              </a:prstGeom>
              <a:solidFill>
                <a:srgbClr val="9EA6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10" name="Rectangle 2930"/>
              <p:cNvSpPr>
                <a:spLocks noChangeArrowheads="1"/>
              </p:cNvSpPr>
              <p:nvPr userDrawn="1"/>
            </p:nvSpPr>
            <p:spPr bwMode="hidden">
              <a:xfrm>
                <a:off x="4489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11" name="Rectangle 2931"/>
              <p:cNvSpPr>
                <a:spLocks noChangeArrowheads="1"/>
              </p:cNvSpPr>
              <p:nvPr userDrawn="1"/>
            </p:nvSpPr>
            <p:spPr bwMode="hidden">
              <a:xfrm>
                <a:off x="4575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12" name="Rectangle 2932"/>
              <p:cNvSpPr>
                <a:spLocks noChangeArrowheads="1"/>
              </p:cNvSpPr>
              <p:nvPr userDrawn="1"/>
            </p:nvSpPr>
            <p:spPr bwMode="hidden">
              <a:xfrm>
                <a:off x="4661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13" name="Rectangle 2933"/>
              <p:cNvSpPr>
                <a:spLocks noChangeArrowheads="1"/>
              </p:cNvSpPr>
              <p:nvPr userDrawn="1"/>
            </p:nvSpPr>
            <p:spPr bwMode="hidden">
              <a:xfrm>
                <a:off x="4747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14" name="Rectangle 2934"/>
              <p:cNvSpPr>
                <a:spLocks noChangeArrowheads="1"/>
              </p:cNvSpPr>
              <p:nvPr userDrawn="1"/>
            </p:nvSpPr>
            <p:spPr bwMode="hidden">
              <a:xfrm>
                <a:off x="4833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15" name="Rectangle 2935"/>
              <p:cNvSpPr>
                <a:spLocks noChangeArrowheads="1"/>
              </p:cNvSpPr>
              <p:nvPr userDrawn="1"/>
            </p:nvSpPr>
            <p:spPr bwMode="hidden">
              <a:xfrm>
                <a:off x="4920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16" name="Rectangle 2936"/>
              <p:cNvSpPr>
                <a:spLocks noChangeArrowheads="1"/>
              </p:cNvSpPr>
              <p:nvPr userDrawn="1"/>
            </p:nvSpPr>
            <p:spPr bwMode="hidden">
              <a:xfrm>
                <a:off x="5006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17" name="Rectangle 2937"/>
              <p:cNvSpPr>
                <a:spLocks noChangeArrowheads="1"/>
              </p:cNvSpPr>
              <p:nvPr userDrawn="1"/>
            </p:nvSpPr>
            <p:spPr bwMode="hidden">
              <a:xfrm>
                <a:off x="5092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18" name="Rectangle 2938"/>
              <p:cNvSpPr>
                <a:spLocks noChangeArrowheads="1"/>
              </p:cNvSpPr>
              <p:nvPr userDrawn="1"/>
            </p:nvSpPr>
            <p:spPr bwMode="hidden">
              <a:xfrm>
                <a:off x="5178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19" name="Rectangle 2939"/>
              <p:cNvSpPr>
                <a:spLocks noChangeArrowheads="1"/>
              </p:cNvSpPr>
              <p:nvPr userDrawn="1"/>
            </p:nvSpPr>
            <p:spPr bwMode="hidden">
              <a:xfrm>
                <a:off x="5264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20" name="Rectangle 2940"/>
              <p:cNvSpPr>
                <a:spLocks noChangeArrowheads="1"/>
              </p:cNvSpPr>
              <p:nvPr userDrawn="1"/>
            </p:nvSpPr>
            <p:spPr bwMode="hidden">
              <a:xfrm>
                <a:off x="5350" y="869"/>
                <a:ext cx="44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21" name="Rectangle 2941"/>
              <p:cNvSpPr>
                <a:spLocks noChangeArrowheads="1"/>
              </p:cNvSpPr>
              <p:nvPr userDrawn="1"/>
            </p:nvSpPr>
            <p:spPr bwMode="hidden">
              <a:xfrm>
                <a:off x="5437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22" name="Rectangle 2942"/>
              <p:cNvSpPr>
                <a:spLocks noChangeArrowheads="1"/>
              </p:cNvSpPr>
              <p:nvPr userDrawn="1"/>
            </p:nvSpPr>
            <p:spPr bwMode="hidden">
              <a:xfrm>
                <a:off x="5523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23" name="Rectangle 2943"/>
              <p:cNvSpPr>
                <a:spLocks noChangeArrowheads="1"/>
              </p:cNvSpPr>
              <p:nvPr userDrawn="1"/>
            </p:nvSpPr>
            <p:spPr bwMode="hidden">
              <a:xfrm>
                <a:off x="5609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24" name="Rectangle 2944"/>
              <p:cNvSpPr>
                <a:spLocks noChangeArrowheads="1"/>
              </p:cNvSpPr>
              <p:nvPr userDrawn="1"/>
            </p:nvSpPr>
            <p:spPr bwMode="hidden">
              <a:xfrm>
                <a:off x="5695" y="869"/>
                <a:ext cx="43" cy="43"/>
              </a:xfrm>
              <a:prstGeom prst="rect">
                <a:avLst/>
              </a:prstGeom>
              <a:solidFill>
                <a:srgbClr val="626E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25" name="Rectangle 2945"/>
              <p:cNvSpPr>
                <a:spLocks noChangeArrowheads="1"/>
              </p:cNvSpPr>
              <p:nvPr userDrawn="1"/>
            </p:nvSpPr>
            <p:spPr bwMode="hidden">
              <a:xfrm>
                <a:off x="7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26" name="Rectangle 2946"/>
              <p:cNvSpPr>
                <a:spLocks noChangeArrowheads="1"/>
              </p:cNvSpPr>
              <p:nvPr userDrawn="1"/>
            </p:nvSpPr>
            <p:spPr bwMode="hidden">
              <a:xfrm>
                <a:off x="93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27" name="Rectangle 2947"/>
              <p:cNvSpPr>
                <a:spLocks noChangeArrowheads="1"/>
              </p:cNvSpPr>
              <p:nvPr userDrawn="1"/>
            </p:nvSpPr>
            <p:spPr bwMode="hidden">
              <a:xfrm>
                <a:off x="180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28" name="Rectangle 2948"/>
              <p:cNvSpPr>
                <a:spLocks noChangeArrowheads="1"/>
              </p:cNvSpPr>
              <p:nvPr userDrawn="1"/>
            </p:nvSpPr>
            <p:spPr bwMode="hidden">
              <a:xfrm>
                <a:off x="266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29" name="Rectangle 2949"/>
              <p:cNvSpPr>
                <a:spLocks noChangeArrowheads="1"/>
              </p:cNvSpPr>
              <p:nvPr userDrawn="1"/>
            </p:nvSpPr>
            <p:spPr bwMode="hidden">
              <a:xfrm>
                <a:off x="352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30" name="Rectangle 2950"/>
              <p:cNvSpPr>
                <a:spLocks noChangeArrowheads="1"/>
              </p:cNvSpPr>
              <p:nvPr userDrawn="1"/>
            </p:nvSpPr>
            <p:spPr bwMode="hidden">
              <a:xfrm>
                <a:off x="438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31" name="Rectangle 2951"/>
              <p:cNvSpPr>
                <a:spLocks noChangeArrowheads="1"/>
              </p:cNvSpPr>
              <p:nvPr userDrawn="1"/>
            </p:nvSpPr>
            <p:spPr bwMode="hidden">
              <a:xfrm>
                <a:off x="524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32" name="Rectangle 2952"/>
              <p:cNvSpPr>
                <a:spLocks noChangeArrowheads="1"/>
              </p:cNvSpPr>
              <p:nvPr userDrawn="1"/>
            </p:nvSpPr>
            <p:spPr bwMode="hidden">
              <a:xfrm>
                <a:off x="610" y="955"/>
                <a:ext cx="44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33" name="Rectangle 2953"/>
              <p:cNvSpPr>
                <a:spLocks noChangeArrowheads="1"/>
              </p:cNvSpPr>
              <p:nvPr userDrawn="1"/>
            </p:nvSpPr>
            <p:spPr bwMode="hidden">
              <a:xfrm>
                <a:off x="697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34" name="Rectangle 2954"/>
              <p:cNvSpPr>
                <a:spLocks noChangeArrowheads="1"/>
              </p:cNvSpPr>
              <p:nvPr userDrawn="1"/>
            </p:nvSpPr>
            <p:spPr bwMode="hidden">
              <a:xfrm>
                <a:off x="783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35" name="Rectangle 2955"/>
              <p:cNvSpPr>
                <a:spLocks noChangeArrowheads="1"/>
              </p:cNvSpPr>
              <p:nvPr userDrawn="1"/>
            </p:nvSpPr>
            <p:spPr bwMode="hidden">
              <a:xfrm>
                <a:off x="869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36" name="Rectangle 2956"/>
              <p:cNvSpPr>
                <a:spLocks noChangeArrowheads="1"/>
              </p:cNvSpPr>
              <p:nvPr userDrawn="1"/>
            </p:nvSpPr>
            <p:spPr bwMode="hidden">
              <a:xfrm>
                <a:off x="955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37" name="Rectangle 2957"/>
              <p:cNvSpPr>
                <a:spLocks noChangeArrowheads="1"/>
              </p:cNvSpPr>
              <p:nvPr userDrawn="1"/>
            </p:nvSpPr>
            <p:spPr bwMode="hidden">
              <a:xfrm>
                <a:off x="1041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38" name="Rectangle 2958"/>
              <p:cNvSpPr>
                <a:spLocks noChangeArrowheads="1"/>
              </p:cNvSpPr>
              <p:nvPr userDrawn="1"/>
            </p:nvSpPr>
            <p:spPr bwMode="hidden">
              <a:xfrm>
                <a:off x="1128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39" name="Rectangle 2959"/>
              <p:cNvSpPr>
                <a:spLocks noChangeArrowheads="1"/>
              </p:cNvSpPr>
              <p:nvPr userDrawn="1"/>
            </p:nvSpPr>
            <p:spPr bwMode="hidden">
              <a:xfrm>
                <a:off x="1214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40" name="Rectangle 2960"/>
              <p:cNvSpPr>
                <a:spLocks noChangeArrowheads="1"/>
              </p:cNvSpPr>
              <p:nvPr userDrawn="1"/>
            </p:nvSpPr>
            <p:spPr bwMode="hidden">
              <a:xfrm>
                <a:off x="1300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41" name="Rectangle 2961"/>
              <p:cNvSpPr>
                <a:spLocks noChangeArrowheads="1"/>
              </p:cNvSpPr>
              <p:nvPr userDrawn="1"/>
            </p:nvSpPr>
            <p:spPr bwMode="hidden">
              <a:xfrm>
                <a:off x="1386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42" name="Rectangle 2962"/>
              <p:cNvSpPr>
                <a:spLocks noChangeArrowheads="1"/>
              </p:cNvSpPr>
              <p:nvPr userDrawn="1"/>
            </p:nvSpPr>
            <p:spPr bwMode="hidden">
              <a:xfrm>
                <a:off x="1472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43" name="Rectangle 2963"/>
              <p:cNvSpPr>
                <a:spLocks noChangeArrowheads="1"/>
              </p:cNvSpPr>
              <p:nvPr userDrawn="1"/>
            </p:nvSpPr>
            <p:spPr bwMode="hidden">
              <a:xfrm>
                <a:off x="1558" y="955"/>
                <a:ext cx="44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44" name="Rectangle 2964"/>
              <p:cNvSpPr>
                <a:spLocks noChangeArrowheads="1"/>
              </p:cNvSpPr>
              <p:nvPr userDrawn="1"/>
            </p:nvSpPr>
            <p:spPr bwMode="hidden">
              <a:xfrm>
                <a:off x="1645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45" name="Rectangle 2965"/>
              <p:cNvSpPr>
                <a:spLocks noChangeArrowheads="1"/>
              </p:cNvSpPr>
              <p:nvPr userDrawn="1"/>
            </p:nvSpPr>
            <p:spPr bwMode="hidden">
              <a:xfrm>
                <a:off x="1731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46" name="Rectangle 2966"/>
              <p:cNvSpPr>
                <a:spLocks noChangeArrowheads="1"/>
              </p:cNvSpPr>
              <p:nvPr userDrawn="1"/>
            </p:nvSpPr>
            <p:spPr bwMode="hidden">
              <a:xfrm>
                <a:off x="1817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47" name="Rectangle 2967"/>
              <p:cNvSpPr>
                <a:spLocks noChangeArrowheads="1"/>
              </p:cNvSpPr>
              <p:nvPr userDrawn="1"/>
            </p:nvSpPr>
            <p:spPr bwMode="hidden">
              <a:xfrm>
                <a:off x="1903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48" name="Rectangle 2968"/>
              <p:cNvSpPr>
                <a:spLocks noChangeArrowheads="1"/>
              </p:cNvSpPr>
              <p:nvPr userDrawn="1"/>
            </p:nvSpPr>
            <p:spPr bwMode="hidden">
              <a:xfrm>
                <a:off x="1989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49" name="Rectangle 2969"/>
              <p:cNvSpPr>
                <a:spLocks noChangeArrowheads="1"/>
              </p:cNvSpPr>
              <p:nvPr userDrawn="1"/>
            </p:nvSpPr>
            <p:spPr bwMode="hidden">
              <a:xfrm>
                <a:off x="2076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0" name="Rectangle 2970"/>
              <p:cNvSpPr>
                <a:spLocks noChangeArrowheads="1"/>
              </p:cNvSpPr>
              <p:nvPr userDrawn="1"/>
            </p:nvSpPr>
            <p:spPr bwMode="hidden">
              <a:xfrm>
                <a:off x="2162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1" name="Rectangle 2971"/>
              <p:cNvSpPr>
                <a:spLocks noChangeArrowheads="1"/>
              </p:cNvSpPr>
              <p:nvPr userDrawn="1"/>
            </p:nvSpPr>
            <p:spPr bwMode="hidden">
              <a:xfrm>
                <a:off x="2248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2" name="Rectangle 2972"/>
              <p:cNvSpPr>
                <a:spLocks noChangeArrowheads="1"/>
              </p:cNvSpPr>
              <p:nvPr userDrawn="1"/>
            </p:nvSpPr>
            <p:spPr bwMode="hidden">
              <a:xfrm>
                <a:off x="2334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3" name="Rectangle 2973"/>
              <p:cNvSpPr>
                <a:spLocks noChangeArrowheads="1"/>
              </p:cNvSpPr>
              <p:nvPr userDrawn="1"/>
            </p:nvSpPr>
            <p:spPr bwMode="hidden">
              <a:xfrm>
                <a:off x="2420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4" name="Rectangle 2974"/>
              <p:cNvSpPr>
                <a:spLocks noChangeArrowheads="1"/>
              </p:cNvSpPr>
              <p:nvPr userDrawn="1"/>
            </p:nvSpPr>
            <p:spPr bwMode="hidden">
              <a:xfrm>
                <a:off x="2506" y="955"/>
                <a:ext cx="44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5" name="Rectangle 2975"/>
              <p:cNvSpPr>
                <a:spLocks noChangeArrowheads="1"/>
              </p:cNvSpPr>
              <p:nvPr userDrawn="1"/>
            </p:nvSpPr>
            <p:spPr bwMode="hidden">
              <a:xfrm>
                <a:off x="2593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6" name="Rectangle 2976"/>
              <p:cNvSpPr>
                <a:spLocks noChangeArrowheads="1"/>
              </p:cNvSpPr>
              <p:nvPr userDrawn="1"/>
            </p:nvSpPr>
            <p:spPr bwMode="hidden">
              <a:xfrm>
                <a:off x="2679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7" name="Rectangle 2977"/>
              <p:cNvSpPr>
                <a:spLocks noChangeArrowheads="1"/>
              </p:cNvSpPr>
              <p:nvPr userDrawn="1"/>
            </p:nvSpPr>
            <p:spPr bwMode="hidden">
              <a:xfrm>
                <a:off x="2765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8" name="Rectangle 2978"/>
              <p:cNvSpPr>
                <a:spLocks noChangeArrowheads="1"/>
              </p:cNvSpPr>
              <p:nvPr userDrawn="1"/>
            </p:nvSpPr>
            <p:spPr bwMode="hidden">
              <a:xfrm>
                <a:off x="2851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9" name="Rectangle 2979"/>
              <p:cNvSpPr>
                <a:spLocks noChangeArrowheads="1"/>
              </p:cNvSpPr>
              <p:nvPr userDrawn="1"/>
            </p:nvSpPr>
            <p:spPr bwMode="hidden">
              <a:xfrm>
                <a:off x="2937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60" name="Rectangle 2980"/>
              <p:cNvSpPr>
                <a:spLocks noChangeArrowheads="1"/>
              </p:cNvSpPr>
              <p:nvPr userDrawn="1"/>
            </p:nvSpPr>
            <p:spPr bwMode="hidden">
              <a:xfrm>
                <a:off x="3024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61" name="Rectangle 2981"/>
              <p:cNvSpPr>
                <a:spLocks noChangeArrowheads="1"/>
              </p:cNvSpPr>
              <p:nvPr userDrawn="1"/>
            </p:nvSpPr>
            <p:spPr bwMode="hidden">
              <a:xfrm>
                <a:off x="3110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62" name="Rectangle 2982"/>
              <p:cNvSpPr>
                <a:spLocks noChangeArrowheads="1"/>
              </p:cNvSpPr>
              <p:nvPr userDrawn="1"/>
            </p:nvSpPr>
            <p:spPr bwMode="hidden">
              <a:xfrm>
                <a:off x="3196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63" name="Rectangle 2983"/>
              <p:cNvSpPr>
                <a:spLocks noChangeArrowheads="1"/>
              </p:cNvSpPr>
              <p:nvPr userDrawn="1"/>
            </p:nvSpPr>
            <p:spPr bwMode="hidden">
              <a:xfrm>
                <a:off x="3282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64" name="Rectangle 2984"/>
              <p:cNvSpPr>
                <a:spLocks noChangeArrowheads="1"/>
              </p:cNvSpPr>
              <p:nvPr userDrawn="1"/>
            </p:nvSpPr>
            <p:spPr bwMode="hidden">
              <a:xfrm>
                <a:off x="3368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65" name="Rectangle 2985"/>
              <p:cNvSpPr>
                <a:spLocks noChangeArrowheads="1"/>
              </p:cNvSpPr>
              <p:nvPr userDrawn="1"/>
            </p:nvSpPr>
            <p:spPr bwMode="hidden">
              <a:xfrm>
                <a:off x="3454" y="955"/>
                <a:ext cx="44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66" name="Rectangle 2986"/>
              <p:cNvSpPr>
                <a:spLocks noChangeArrowheads="1"/>
              </p:cNvSpPr>
              <p:nvPr userDrawn="1"/>
            </p:nvSpPr>
            <p:spPr bwMode="hidden">
              <a:xfrm>
                <a:off x="3541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67" name="Rectangle 2987"/>
              <p:cNvSpPr>
                <a:spLocks noChangeArrowheads="1"/>
              </p:cNvSpPr>
              <p:nvPr userDrawn="1"/>
            </p:nvSpPr>
            <p:spPr bwMode="hidden">
              <a:xfrm>
                <a:off x="3627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68" name="Rectangle 2988"/>
              <p:cNvSpPr>
                <a:spLocks noChangeArrowheads="1"/>
              </p:cNvSpPr>
              <p:nvPr userDrawn="1"/>
            </p:nvSpPr>
            <p:spPr bwMode="hidden">
              <a:xfrm>
                <a:off x="3713" y="955"/>
                <a:ext cx="43" cy="43"/>
              </a:xfrm>
              <a:prstGeom prst="rect">
                <a:avLst/>
              </a:pr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69" name="Rectangle 2989"/>
              <p:cNvSpPr>
                <a:spLocks noChangeArrowheads="1"/>
              </p:cNvSpPr>
              <p:nvPr userDrawn="1"/>
            </p:nvSpPr>
            <p:spPr bwMode="hidden">
              <a:xfrm>
                <a:off x="3799" y="955"/>
                <a:ext cx="43" cy="43"/>
              </a:xfrm>
              <a:prstGeom prst="rect">
                <a:avLst/>
              </a:pr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70" name="Rectangle 2990"/>
              <p:cNvSpPr>
                <a:spLocks noChangeArrowheads="1"/>
              </p:cNvSpPr>
              <p:nvPr userDrawn="1"/>
            </p:nvSpPr>
            <p:spPr bwMode="hidden">
              <a:xfrm>
                <a:off x="3885" y="955"/>
                <a:ext cx="43" cy="43"/>
              </a:xfrm>
              <a:prstGeom prst="rect">
                <a:avLst/>
              </a:pr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71" name="Rectangle 2991"/>
              <p:cNvSpPr>
                <a:spLocks noChangeArrowheads="1"/>
              </p:cNvSpPr>
              <p:nvPr userDrawn="1"/>
            </p:nvSpPr>
            <p:spPr bwMode="hidden">
              <a:xfrm>
                <a:off x="3972" y="955"/>
                <a:ext cx="43" cy="43"/>
              </a:xfrm>
              <a:prstGeom prst="rect">
                <a:avLst/>
              </a:pr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72" name="Rectangle 2992"/>
              <p:cNvSpPr>
                <a:spLocks noChangeArrowheads="1"/>
              </p:cNvSpPr>
              <p:nvPr userDrawn="1"/>
            </p:nvSpPr>
            <p:spPr bwMode="hidden">
              <a:xfrm>
                <a:off x="4058" y="955"/>
                <a:ext cx="43" cy="43"/>
              </a:xfrm>
              <a:prstGeom prst="rect">
                <a:avLst/>
              </a:pr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73" name="Rectangle 2993"/>
              <p:cNvSpPr>
                <a:spLocks noChangeArrowheads="1"/>
              </p:cNvSpPr>
              <p:nvPr userDrawn="1"/>
            </p:nvSpPr>
            <p:spPr bwMode="hidden">
              <a:xfrm>
                <a:off x="4144" y="955"/>
                <a:ext cx="43" cy="43"/>
              </a:xfrm>
              <a:prstGeom prst="rect">
                <a:avLst/>
              </a:prstGeom>
              <a:solidFill>
                <a:srgbClr val="A7AF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74" name="Rectangle 2994"/>
              <p:cNvSpPr>
                <a:spLocks noChangeArrowheads="1"/>
              </p:cNvSpPr>
              <p:nvPr userDrawn="1"/>
            </p:nvSpPr>
            <p:spPr bwMode="hidden">
              <a:xfrm>
                <a:off x="4230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75" name="Rectangle 2995"/>
              <p:cNvSpPr>
                <a:spLocks noChangeArrowheads="1"/>
              </p:cNvSpPr>
              <p:nvPr userDrawn="1"/>
            </p:nvSpPr>
            <p:spPr bwMode="hidden">
              <a:xfrm>
                <a:off x="4316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76" name="Rectangle 2996"/>
              <p:cNvSpPr>
                <a:spLocks noChangeArrowheads="1"/>
              </p:cNvSpPr>
              <p:nvPr userDrawn="1"/>
            </p:nvSpPr>
            <p:spPr bwMode="hidden">
              <a:xfrm>
                <a:off x="4402" y="955"/>
                <a:ext cx="44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77" name="Rectangle 2997"/>
              <p:cNvSpPr>
                <a:spLocks noChangeArrowheads="1"/>
              </p:cNvSpPr>
              <p:nvPr userDrawn="1"/>
            </p:nvSpPr>
            <p:spPr bwMode="hidden">
              <a:xfrm>
                <a:off x="4489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78" name="Rectangle 2998"/>
              <p:cNvSpPr>
                <a:spLocks noChangeArrowheads="1"/>
              </p:cNvSpPr>
              <p:nvPr userDrawn="1"/>
            </p:nvSpPr>
            <p:spPr bwMode="hidden">
              <a:xfrm>
                <a:off x="4575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79" name="Rectangle 2999"/>
              <p:cNvSpPr>
                <a:spLocks noChangeArrowheads="1"/>
              </p:cNvSpPr>
              <p:nvPr userDrawn="1"/>
            </p:nvSpPr>
            <p:spPr bwMode="hidden">
              <a:xfrm>
                <a:off x="4661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80" name="Rectangle 3000"/>
              <p:cNvSpPr>
                <a:spLocks noChangeArrowheads="1"/>
              </p:cNvSpPr>
              <p:nvPr userDrawn="1"/>
            </p:nvSpPr>
            <p:spPr bwMode="hidden">
              <a:xfrm>
                <a:off x="4747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81" name="Rectangle 3001"/>
              <p:cNvSpPr>
                <a:spLocks noChangeArrowheads="1"/>
              </p:cNvSpPr>
              <p:nvPr userDrawn="1"/>
            </p:nvSpPr>
            <p:spPr bwMode="hidden">
              <a:xfrm>
                <a:off x="4833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82" name="Rectangle 3002"/>
              <p:cNvSpPr>
                <a:spLocks noChangeArrowheads="1"/>
              </p:cNvSpPr>
              <p:nvPr userDrawn="1"/>
            </p:nvSpPr>
            <p:spPr bwMode="hidden">
              <a:xfrm>
                <a:off x="4920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83" name="Rectangle 3003"/>
              <p:cNvSpPr>
                <a:spLocks noChangeArrowheads="1"/>
              </p:cNvSpPr>
              <p:nvPr userDrawn="1"/>
            </p:nvSpPr>
            <p:spPr bwMode="hidden">
              <a:xfrm>
                <a:off x="5006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84" name="Rectangle 3004"/>
              <p:cNvSpPr>
                <a:spLocks noChangeArrowheads="1"/>
              </p:cNvSpPr>
              <p:nvPr userDrawn="1"/>
            </p:nvSpPr>
            <p:spPr bwMode="hidden">
              <a:xfrm>
                <a:off x="5092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85" name="Rectangle 3005"/>
              <p:cNvSpPr>
                <a:spLocks noChangeArrowheads="1"/>
              </p:cNvSpPr>
              <p:nvPr userDrawn="1"/>
            </p:nvSpPr>
            <p:spPr bwMode="hidden">
              <a:xfrm>
                <a:off x="5178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86" name="Rectangle 3006"/>
              <p:cNvSpPr>
                <a:spLocks noChangeArrowheads="1"/>
              </p:cNvSpPr>
              <p:nvPr userDrawn="1"/>
            </p:nvSpPr>
            <p:spPr bwMode="hidden">
              <a:xfrm>
                <a:off x="5264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87" name="Rectangle 3007"/>
              <p:cNvSpPr>
                <a:spLocks noChangeArrowheads="1"/>
              </p:cNvSpPr>
              <p:nvPr userDrawn="1"/>
            </p:nvSpPr>
            <p:spPr bwMode="hidden">
              <a:xfrm>
                <a:off x="5350" y="955"/>
                <a:ext cx="44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88" name="Rectangle 3008"/>
              <p:cNvSpPr>
                <a:spLocks noChangeArrowheads="1"/>
              </p:cNvSpPr>
              <p:nvPr userDrawn="1"/>
            </p:nvSpPr>
            <p:spPr bwMode="hidden">
              <a:xfrm>
                <a:off x="5437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90" name="Rectangle 3010"/>
              <p:cNvSpPr>
                <a:spLocks noChangeArrowheads="1"/>
              </p:cNvSpPr>
              <p:nvPr userDrawn="1"/>
            </p:nvSpPr>
            <p:spPr bwMode="hidden">
              <a:xfrm>
                <a:off x="5523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91" name="Rectangle 3011"/>
              <p:cNvSpPr>
                <a:spLocks noChangeArrowheads="1"/>
              </p:cNvSpPr>
              <p:nvPr userDrawn="1"/>
            </p:nvSpPr>
            <p:spPr bwMode="hidden">
              <a:xfrm>
                <a:off x="5609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92" name="Rectangle 3012"/>
              <p:cNvSpPr>
                <a:spLocks noChangeArrowheads="1"/>
              </p:cNvSpPr>
              <p:nvPr userDrawn="1"/>
            </p:nvSpPr>
            <p:spPr bwMode="hidden">
              <a:xfrm>
                <a:off x="5695" y="955"/>
                <a:ext cx="43" cy="43"/>
              </a:xfrm>
              <a:prstGeom prst="rect">
                <a:avLst/>
              </a:prstGeom>
              <a:solidFill>
                <a:srgbClr val="CCD0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93" name="Rectangle 3013"/>
              <p:cNvSpPr>
                <a:spLocks noChangeArrowheads="1"/>
              </p:cNvSpPr>
              <p:nvPr userDrawn="1"/>
            </p:nvSpPr>
            <p:spPr bwMode="hidden">
              <a:xfrm>
                <a:off x="7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94" name="Rectangle 3014"/>
              <p:cNvSpPr>
                <a:spLocks noChangeArrowheads="1"/>
              </p:cNvSpPr>
              <p:nvPr userDrawn="1"/>
            </p:nvSpPr>
            <p:spPr bwMode="hidden">
              <a:xfrm>
                <a:off x="93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95" name="Rectangle 3015"/>
              <p:cNvSpPr>
                <a:spLocks noChangeArrowheads="1"/>
              </p:cNvSpPr>
              <p:nvPr userDrawn="1"/>
            </p:nvSpPr>
            <p:spPr bwMode="hidden">
              <a:xfrm>
                <a:off x="180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96" name="Rectangle 3016"/>
              <p:cNvSpPr>
                <a:spLocks noChangeArrowheads="1"/>
              </p:cNvSpPr>
              <p:nvPr userDrawn="1"/>
            </p:nvSpPr>
            <p:spPr bwMode="hidden">
              <a:xfrm>
                <a:off x="266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97" name="Rectangle 3017"/>
              <p:cNvSpPr>
                <a:spLocks noChangeArrowheads="1"/>
              </p:cNvSpPr>
              <p:nvPr userDrawn="1"/>
            </p:nvSpPr>
            <p:spPr bwMode="hidden">
              <a:xfrm>
                <a:off x="352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98" name="Rectangle 3018"/>
              <p:cNvSpPr>
                <a:spLocks noChangeArrowheads="1"/>
              </p:cNvSpPr>
              <p:nvPr userDrawn="1"/>
            </p:nvSpPr>
            <p:spPr bwMode="hidden">
              <a:xfrm>
                <a:off x="438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99" name="Rectangle 3019"/>
              <p:cNvSpPr>
                <a:spLocks noChangeArrowheads="1"/>
              </p:cNvSpPr>
              <p:nvPr userDrawn="1"/>
            </p:nvSpPr>
            <p:spPr bwMode="hidden">
              <a:xfrm>
                <a:off x="524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00" name="Rectangle 3020"/>
              <p:cNvSpPr>
                <a:spLocks noChangeArrowheads="1"/>
              </p:cNvSpPr>
              <p:nvPr userDrawn="1"/>
            </p:nvSpPr>
            <p:spPr bwMode="hidden">
              <a:xfrm>
                <a:off x="610" y="1041"/>
                <a:ext cx="44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01" name="Rectangle 3021"/>
              <p:cNvSpPr>
                <a:spLocks noChangeArrowheads="1"/>
              </p:cNvSpPr>
              <p:nvPr userDrawn="1"/>
            </p:nvSpPr>
            <p:spPr bwMode="hidden">
              <a:xfrm>
                <a:off x="697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02" name="Rectangle 3022"/>
              <p:cNvSpPr>
                <a:spLocks noChangeArrowheads="1"/>
              </p:cNvSpPr>
              <p:nvPr userDrawn="1"/>
            </p:nvSpPr>
            <p:spPr bwMode="hidden">
              <a:xfrm>
                <a:off x="783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03" name="Rectangle 3023"/>
              <p:cNvSpPr>
                <a:spLocks noChangeArrowheads="1"/>
              </p:cNvSpPr>
              <p:nvPr userDrawn="1"/>
            </p:nvSpPr>
            <p:spPr bwMode="hidden">
              <a:xfrm>
                <a:off x="869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04" name="Rectangle 3024"/>
              <p:cNvSpPr>
                <a:spLocks noChangeArrowheads="1"/>
              </p:cNvSpPr>
              <p:nvPr userDrawn="1"/>
            </p:nvSpPr>
            <p:spPr bwMode="hidden">
              <a:xfrm>
                <a:off x="955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05" name="Rectangle 3025"/>
              <p:cNvSpPr>
                <a:spLocks noChangeArrowheads="1"/>
              </p:cNvSpPr>
              <p:nvPr userDrawn="1"/>
            </p:nvSpPr>
            <p:spPr bwMode="hidden">
              <a:xfrm>
                <a:off x="1041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06" name="Rectangle 3026"/>
              <p:cNvSpPr>
                <a:spLocks noChangeArrowheads="1"/>
              </p:cNvSpPr>
              <p:nvPr userDrawn="1"/>
            </p:nvSpPr>
            <p:spPr bwMode="hidden">
              <a:xfrm>
                <a:off x="1128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07" name="Rectangle 3027"/>
              <p:cNvSpPr>
                <a:spLocks noChangeArrowheads="1"/>
              </p:cNvSpPr>
              <p:nvPr userDrawn="1"/>
            </p:nvSpPr>
            <p:spPr bwMode="hidden">
              <a:xfrm>
                <a:off x="1214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08" name="Rectangle 3028"/>
              <p:cNvSpPr>
                <a:spLocks noChangeArrowheads="1"/>
              </p:cNvSpPr>
              <p:nvPr userDrawn="1"/>
            </p:nvSpPr>
            <p:spPr bwMode="hidden">
              <a:xfrm>
                <a:off x="1300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09" name="Rectangle 3029"/>
              <p:cNvSpPr>
                <a:spLocks noChangeArrowheads="1"/>
              </p:cNvSpPr>
              <p:nvPr userDrawn="1"/>
            </p:nvSpPr>
            <p:spPr bwMode="hidden">
              <a:xfrm>
                <a:off x="1386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10" name="Rectangle 3030"/>
              <p:cNvSpPr>
                <a:spLocks noChangeArrowheads="1"/>
              </p:cNvSpPr>
              <p:nvPr userDrawn="1"/>
            </p:nvSpPr>
            <p:spPr bwMode="hidden">
              <a:xfrm>
                <a:off x="1472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11" name="Rectangle 3031"/>
              <p:cNvSpPr>
                <a:spLocks noChangeArrowheads="1"/>
              </p:cNvSpPr>
              <p:nvPr userDrawn="1"/>
            </p:nvSpPr>
            <p:spPr bwMode="hidden">
              <a:xfrm>
                <a:off x="1558" y="1041"/>
                <a:ext cx="44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12" name="Rectangle 3032"/>
              <p:cNvSpPr>
                <a:spLocks noChangeArrowheads="1"/>
              </p:cNvSpPr>
              <p:nvPr userDrawn="1"/>
            </p:nvSpPr>
            <p:spPr bwMode="hidden">
              <a:xfrm>
                <a:off x="1645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13" name="Rectangle 3033"/>
              <p:cNvSpPr>
                <a:spLocks noChangeArrowheads="1"/>
              </p:cNvSpPr>
              <p:nvPr userDrawn="1"/>
            </p:nvSpPr>
            <p:spPr bwMode="hidden">
              <a:xfrm>
                <a:off x="1731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14" name="Rectangle 3034"/>
              <p:cNvSpPr>
                <a:spLocks noChangeArrowheads="1"/>
              </p:cNvSpPr>
              <p:nvPr userDrawn="1"/>
            </p:nvSpPr>
            <p:spPr bwMode="hidden">
              <a:xfrm>
                <a:off x="1817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15" name="Rectangle 3035"/>
              <p:cNvSpPr>
                <a:spLocks noChangeArrowheads="1"/>
              </p:cNvSpPr>
              <p:nvPr userDrawn="1"/>
            </p:nvSpPr>
            <p:spPr bwMode="hidden">
              <a:xfrm>
                <a:off x="1903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16" name="Rectangle 3036"/>
              <p:cNvSpPr>
                <a:spLocks noChangeArrowheads="1"/>
              </p:cNvSpPr>
              <p:nvPr userDrawn="1"/>
            </p:nvSpPr>
            <p:spPr bwMode="hidden">
              <a:xfrm>
                <a:off x="1989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17" name="Rectangle 3037"/>
              <p:cNvSpPr>
                <a:spLocks noChangeArrowheads="1"/>
              </p:cNvSpPr>
              <p:nvPr userDrawn="1"/>
            </p:nvSpPr>
            <p:spPr bwMode="hidden">
              <a:xfrm>
                <a:off x="2076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18" name="Rectangle 3038"/>
              <p:cNvSpPr>
                <a:spLocks noChangeArrowheads="1"/>
              </p:cNvSpPr>
              <p:nvPr userDrawn="1"/>
            </p:nvSpPr>
            <p:spPr bwMode="hidden">
              <a:xfrm>
                <a:off x="2162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19" name="Rectangle 3039"/>
              <p:cNvSpPr>
                <a:spLocks noChangeArrowheads="1"/>
              </p:cNvSpPr>
              <p:nvPr userDrawn="1"/>
            </p:nvSpPr>
            <p:spPr bwMode="hidden">
              <a:xfrm>
                <a:off x="2248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20" name="Rectangle 3040"/>
              <p:cNvSpPr>
                <a:spLocks noChangeArrowheads="1"/>
              </p:cNvSpPr>
              <p:nvPr userDrawn="1"/>
            </p:nvSpPr>
            <p:spPr bwMode="hidden">
              <a:xfrm>
                <a:off x="2334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21" name="Rectangle 3041"/>
              <p:cNvSpPr>
                <a:spLocks noChangeArrowheads="1"/>
              </p:cNvSpPr>
              <p:nvPr userDrawn="1"/>
            </p:nvSpPr>
            <p:spPr bwMode="hidden">
              <a:xfrm>
                <a:off x="2420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22" name="Rectangle 3042"/>
              <p:cNvSpPr>
                <a:spLocks noChangeArrowheads="1"/>
              </p:cNvSpPr>
              <p:nvPr userDrawn="1"/>
            </p:nvSpPr>
            <p:spPr bwMode="hidden">
              <a:xfrm>
                <a:off x="2506" y="1041"/>
                <a:ext cx="44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23" name="Rectangle 3043"/>
              <p:cNvSpPr>
                <a:spLocks noChangeArrowheads="1"/>
              </p:cNvSpPr>
              <p:nvPr userDrawn="1"/>
            </p:nvSpPr>
            <p:spPr bwMode="hidden">
              <a:xfrm>
                <a:off x="2593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24" name="Rectangle 3044"/>
              <p:cNvSpPr>
                <a:spLocks noChangeArrowheads="1"/>
              </p:cNvSpPr>
              <p:nvPr userDrawn="1"/>
            </p:nvSpPr>
            <p:spPr bwMode="hidden">
              <a:xfrm>
                <a:off x="2679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25" name="Rectangle 3045"/>
              <p:cNvSpPr>
                <a:spLocks noChangeArrowheads="1"/>
              </p:cNvSpPr>
              <p:nvPr userDrawn="1"/>
            </p:nvSpPr>
            <p:spPr bwMode="hidden">
              <a:xfrm>
                <a:off x="2765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26" name="Rectangle 3046"/>
              <p:cNvSpPr>
                <a:spLocks noChangeArrowheads="1"/>
              </p:cNvSpPr>
              <p:nvPr userDrawn="1"/>
            </p:nvSpPr>
            <p:spPr bwMode="hidden">
              <a:xfrm>
                <a:off x="2851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27" name="Rectangle 3047"/>
              <p:cNvSpPr>
                <a:spLocks noChangeArrowheads="1"/>
              </p:cNvSpPr>
              <p:nvPr userDrawn="1"/>
            </p:nvSpPr>
            <p:spPr bwMode="hidden">
              <a:xfrm>
                <a:off x="2937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28" name="Rectangle 3048"/>
              <p:cNvSpPr>
                <a:spLocks noChangeArrowheads="1"/>
              </p:cNvSpPr>
              <p:nvPr userDrawn="1"/>
            </p:nvSpPr>
            <p:spPr bwMode="hidden">
              <a:xfrm>
                <a:off x="3024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29" name="Rectangle 3049"/>
              <p:cNvSpPr>
                <a:spLocks noChangeArrowheads="1"/>
              </p:cNvSpPr>
              <p:nvPr userDrawn="1"/>
            </p:nvSpPr>
            <p:spPr bwMode="hidden">
              <a:xfrm>
                <a:off x="3110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30" name="Rectangle 3050"/>
              <p:cNvSpPr>
                <a:spLocks noChangeArrowheads="1"/>
              </p:cNvSpPr>
              <p:nvPr userDrawn="1"/>
            </p:nvSpPr>
            <p:spPr bwMode="hidden">
              <a:xfrm>
                <a:off x="3196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31" name="Rectangle 3051"/>
              <p:cNvSpPr>
                <a:spLocks noChangeArrowheads="1"/>
              </p:cNvSpPr>
              <p:nvPr userDrawn="1"/>
            </p:nvSpPr>
            <p:spPr bwMode="hidden">
              <a:xfrm>
                <a:off x="3282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32" name="Rectangle 3052"/>
              <p:cNvSpPr>
                <a:spLocks noChangeArrowheads="1"/>
              </p:cNvSpPr>
              <p:nvPr userDrawn="1"/>
            </p:nvSpPr>
            <p:spPr bwMode="hidden">
              <a:xfrm>
                <a:off x="3368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33" name="Rectangle 3053"/>
              <p:cNvSpPr>
                <a:spLocks noChangeArrowheads="1"/>
              </p:cNvSpPr>
              <p:nvPr userDrawn="1"/>
            </p:nvSpPr>
            <p:spPr bwMode="hidden">
              <a:xfrm>
                <a:off x="3454" y="1041"/>
                <a:ext cx="44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34" name="Rectangle 3054"/>
              <p:cNvSpPr>
                <a:spLocks noChangeArrowheads="1"/>
              </p:cNvSpPr>
              <p:nvPr userDrawn="1"/>
            </p:nvSpPr>
            <p:spPr bwMode="hidden">
              <a:xfrm>
                <a:off x="3541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35" name="Rectangle 3055"/>
              <p:cNvSpPr>
                <a:spLocks noChangeArrowheads="1"/>
              </p:cNvSpPr>
              <p:nvPr userDrawn="1"/>
            </p:nvSpPr>
            <p:spPr bwMode="hidden">
              <a:xfrm>
                <a:off x="3627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36" name="Rectangle 3056"/>
              <p:cNvSpPr>
                <a:spLocks noChangeArrowheads="1"/>
              </p:cNvSpPr>
              <p:nvPr userDrawn="1"/>
            </p:nvSpPr>
            <p:spPr bwMode="hidden">
              <a:xfrm>
                <a:off x="3713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37" name="Rectangle 3057"/>
              <p:cNvSpPr>
                <a:spLocks noChangeArrowheads="1"/>
              </p:cNvSpPr>
              <p:nvPr userDrawn="1"/>
            </p:nvSpPr>
            <p:spPr bwMode="hidden">
              <a:xfrm>
                <a:off x="3799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38" name="Rectangle 3058"/>
              <p:cNvSpPr>
                <a:spLocks noChangeArrowheads="1"/>
              </p:cNvSpPr>
              <p:nvPr userDrawn="1"/>
            </p:nvSpPr>
            <p:spPr bwMode="hidden">
              <a:xfrm>
                <a:off x="3885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39" name="Rectangle 3059"/>
              <p:cNvSpPr>
                <a:spLocks noChangeArrowheads="1"/>
              </p:cNvSpPr>
              <p:nvPr userDrawn="1"/>
            </p:nvSpPr>
            <p:spPr bwMode="hidden">
              <a:xfrm>
                <a:off x="3972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40" name="Rectangle 3060"/>
              <p:cNvSpPr>
                <a:spLocks noChangeArrowheads="1"/>
              </p:cNvSpPr>
              <p:nvPr userDrawn="1"/>
            </p:nvSpPr>
            <p:spPr bwMode="hidden">
              <a:xfrm>
                <a:off x="4058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41" name="Rectangle 3061"/>
              <p:cNvSpPr>
                <a:spLocks noChangeArrowheads="1"/>
              </p:cNvSpPr>
              <p:nvPr userDrawn="1"/>
            </p:nvSpPr>
            <p:spPr bwMode="hidden">
              <a:xfrm>
                <a:off x="4144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42" name="Rectangle 3062"/>
              <p:cNvSpPr>
                <a:spLocks noChangeArrowheads="1"/>
              </p:cNvSpPr>
              <p:nvPr userDrawn="1"/>
            </p:nvSpPr>
            <p:spPr bwMode="hidden">
              <a:xfrm>
                <a:off x="4230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43" name="Rectangle 3063"/>
              <p:cNvSpPr>
                <a:spLocks noChangeArrowheads="1"/>
              </p:cNvSpPr>
              <p:nvPr userDrawn="1"/>
            </p:nvSpPr>
            <p:spPr bwMode="hidden">
              <a:xfrm>
                <a:off x="4316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44" name="Rectangle 3064"/>
              <p:cNvSpPr>
                <a:spLocks noChangeArrowheads="1"/>
              </p:cNvSpPr>
              <p:nvPr userDrawn="1"/>
            </p:nvSpPr>
            <p:spPr bwMode="hidden">
              <a:xfrm>
                <a:off x="4402" y="1041"/>
                <a:ext cx="44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45" name="Rectangle 3065"/>
              <p:cNvSpPr>
                <a:spLocks noChangeArrowheads="1"/>
              </p:cNvSpPr>
              <p:nvPr userDrawn="1"/>
            </p:nvSpPr>
            <p:spPr bwMode="hidden">
              <a:xfrm>
                <a:off x="4489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46" name="Rectangle 3066"/>
              <p:cNvSpPr>
                <a:spLocks noChangeArrowheads="1"/>
              </p:cNvSpPr>
              <p:nvPr userDrawn="1"/>
            </p:nvSpPr>
            <p:spPr bwMode="hidden">
              <a:xfrm>
                <a:off x="4575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47" name="Rectangle 3067"/>
              <p:cNvSpPr>
                <a:spLocks noChangeArrowheads="1"/>
              </p:cNvSpPr>
              <p:nvPr userDrawn="1"/>
            </p:nvSpPr>
            <p:spPr bwMode="hidden">
              <a:xfrm>
                <a:off x="4661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48" name="Rectangle 3068"/>
              <p:cNvSpPr>
                <a:spLocks noChangeArrowheads="1"/>
              </p:cNvSpPr>
              <p:nvPr userDrawn="1"/>
            </p:nvSpPr>
            <p:spPr bwMode="hidden">
              <a:xfrm>
                <a:off x="4747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49" name="Rectangle 3069"/>
              <p:cNvSpPr>
                <a:spLocks noChangeArrowheads="1"/>
              </p:cNvSpPr>
              <p:nvPr userDrawn="1"/>
            </p:nvSpPr>
            <p:spPr bwMode="hidden">
              <a:xfrm>
                <a:off x="4833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50" name="Rectangle 3070"/>
              <p:cNvSpPr>
                <a:spLocks noChangeArrowheads="1"/>
              </p:cNvSpPr>
              <p:nvPr userDrawn="1"/>
            </p:nvSpPr>
            <p:spPr bwMode="hidden">
              <a:xfrm>
                <a:off x="4920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51" name="Rectangle 3071"/>
              <p:cNvSpPr>
                <a:spLocks noChangeArrowheads="1"/>
              </p:cNvSpPr>
              <p:nvPr userDrawn="1"/>
            </p:nvSpPr>
            <p:spPr bwMode="hidden">
              <a:xfrm>
                <a:off x="5006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76" name="Rectangle 3072"/>
              <p:cNvSpPr>
                <a:spLocks noChangeArrowheads="1"/>
              </p:cNvSpPr>
              <p:nvPr userDrawn="1"/>
            </p:nvSpPr>
            <p:spPr bwMode="hidden">
              <a:xfrm>
                <a:off x="5092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77" name="Rectangle 3073"/>
              <p:cNvSpPr>
                <a:spLocks noChangeArrowheads="1"/>
              </p:cNvSpPr>
              <p:nvPr userDrawn="1"/>
            </p:nvSpPr>
            <p:spPr bwMode="hidden">
              <a:xfrm>
                <a:off x="5178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78" name="Rectangle 3074"/>
              <p:cNvSpPr>
                <a:spLocks noChangeArrowheads="1"/>
              </p:cNvSpPr>
              <p:nvPr userDrawn="1"/>
            </p:nvSpPr>
            <p:spPr bwMode="hidden">
              <a:xfrm>
                <a:off x="5264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79" name="Rectangle 3075"/>
              <p:cNvSpPr>
                <a:spLocks noChangeArrowheads="1"/>
              </p:cNvSpPr>
              <p:nvPr userDrawn="1"/>
            </p:nvSpPr>
            <p:spPr bwMode="hidden">
              <a:xfrm>
                <a:off x="5350" y="1041"/>
                <a:ext cx="44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80" name="Rectangle 3076"/>
              <p:cNvSpPr>
                <a:spLocks noChangeArrowheads="1"/>
              </p:cNvSpPr>
              <p:nvPr userDrawn="1"/>
            </p:nvSpPr>
            <p:spPr bwMode="hidden">
              <a:xfrm>
                <a:off x="5437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81" name="Rectangle 3077"/>
              <p:cNvSpPr>
                <a:spLocks noChangeArrowheads="1"/>
              </p:cNvSpPr>
              <p:nvPr userDrawn="1"/>
            </p:nvSpPr>
            <p:spPr bwMode="hidden">
              <a:xfrm>
                <a:off x="5523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82" name="Rectangle 3078"/>
              <p:cNvSpPr>
                <a:spLocks noChangeArrowheads="1"/>
              </p:cNvSpPr>
              <p:nvPr userDrawn="1"/>
            </p:nvSpPr>
            <p:spPr bwMode="hidden">
              <a:xfrm>
                <a:off x="5609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83" name="Rectangle 3079"/>
              <p:cNvSpPr>
                <a:spLocks noChangeArrowheads="1"/>
              </p:cNvSpPr>
              <p:nvPr userDrawn="1"/>
            </p:nvSpPr>
            <p:spPr bwMode="hidden">
              <a:xfrm>
                <a:off x="5695" y="1041"/>
                <a:ext cx="43" cy="43"/>
              </a:xfrm>
              <a:prstGeom prst="rect">
                <a:avLst/>
              </a:prstGeom>
              <a:solidFill>
                <a:srgbClr val="E7E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84" name="Rectangle 3080"/>
              <p:cNvSpPr>
                <a:spLocks noChangeArrowheads="1"/>
              </p:cNvSpPr>
              <p:nvPr userDrawn="1"/>
            </p:nvSpPr>
            <p:spPr bwMode="hidden">
              <a:xfrm>
                <a:off x="7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85" name="Rectangle 3081"/>
              <p:cNvSpPr>
                <a:spLocks noChangeArrowheads="1"/>
              </p:cNvSpPr>
              <p:nvPr userDrawn="1"/>
            </p:nvSpPr>
            <p:spPr bwMode="hidden">
              <a:xfrm>
                <a:off x="93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86" name="Rectangle 3082"/>
              <p:cNvSpPr>
                <a:spLocks noChangeArrowheads="1"/>
              </p:cNvSpPr>
              <p:nvPr userDrawn="1"/>
            </p:nvSpPr>
            <p:spPr bwMode="hidden">
              <a:xfrm>
                <a:off x="180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87" name="Rectangle 3083"/>
              <p:cNvSpPr>
                <a:spLocks noChangeArrowheads="1"/>
              </p:cNvSpPr>
              <p:nvPr userDrawn="1"/>
            </p:nvSpPr>
            <p:spPr bwMode="hidden">
              <a:xfrm>
                <a:off x="266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88" name="Rectangle 3084"/>
              <p:cNvSpPr>
                <a:spLocks noChangeArrowheads="1"/>
              </p:cNvSpPr>
              <p:nvPr userDrawn="1"/>
            </p:nvSpPr>
            <p:spPr bwMode="hidden">
              <a:xfrm>
                <a:off x="352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89" name="Rectangle 3085"/>
              <p:cNvSpPr>
                <a:spLocks noChangeArrowheads="1"/>
              </p:cNvSpPr>
              <p:nvPr userDrawn="1"/>
            </p:nvSpPr>
            <p:spPr bwMode="hidden">
              <a:xfrm>
                <a:off x="438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0" name="Rectangle 3086"/>
              <p:cNvSpPr>
                <a:spLocks noChangeArrowheads="1"/>
              </p:cNvSpPr>
              <p:nvPr userDrawn="1"/>
            </p:nvSpPr>
            <p:spPr bwMode="hidden">
              <a:xfrm>
                <a:off x="524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1" name="Rectangle 3087"/>
              <p:cNvSpPr>
                <a:spLocks noChangeArrowheads="1"/>
              </p:cNvSpPr>
              <p:nvPr userDrawn="1"/>
            </p:nvSpPr>
            <p:spPr bwMode="hidden">
              <a:xfrm>
                <a:off x="610" y="4056"/>
                <a:ext cx="44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2" name="Rectangle 3088"/>
              <p:cNvSpPr>
                <a:spLocks noChangeArrowheads="1"/>
              </p:cNvSpPr>
              <p:nvPr userDrawn="1"/>
            </p:nvSpPr>
            <p:spPr bwMode="hidden">
              <a:xfrm>
                <a:off x="697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3" name="Rectangle 3089"/>
              <p:cNvSpPr>
                <a:spLocks noChangeArrowheads="1"/>
              </p:cNvSpPr>
              <p:nvPr userDrawn="1"/>
            </p:nvSpPr>
            <p:spPr bwMode="hidden">
              <a:xfrm>
                <a:off x="783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4" name="Rectangle 3090"/>
              <p:cNvSpPr>
                <a:spLocks noChangeArrowheads="1"/>
              </p:cNvSpPr>
              <p:nvPr userDrawn="1"/>
            </p:nvSpPr>
            <p:spPr bwMode="hidden">
              <a:xfrm>
                <a:off x="869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5" name="Rectangle 3091"/>
              <p:cNvSpPr>
                <a:spLocks noChangeArrowheads="1"/>
              </p:cNvSpPr>
              <p:nvPr userDrawn="1"/>
            </p:nvSpPr>
            <p:spPr bwMode="hidden">
              <a:xfrm>
                <a:off x="955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6" name="Rectangle 3092"/>
              <p:cNvSpPr>
                <a:spLocks noChangeArrowheads="1"/>
              </p:cNvSpPr>
              <p:nvPr userDrawn="1"/>
            </p:nvSpPr>
            <p:spPr bwMode="hidden">
              <a:xfrm>
                <a:off x="1041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7" name="Rectangle 3093"/>
              <p:cNvSpPr>
                <a:spLocks noChangeArrowheads="1"/>
              </p:cNvSpPr>
              <p:nvPr userDrawn="1"/>
            </p:nvSpPr>
            <p:spPr bwMode="hidden">
              <a:xfrm>
                <a:off x="1128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8" name="Rectangle 3094"/>
              <p:cNvSpPr>
                <a:spLocks noChangeArrowheads="1"/>
              </p:cNvSpPr>
              <p:nvPr userDrawn="1"/>
            </p:nvSpPr>
            <p:spPr bwMode="hidden">
              <a:xfrm>
                <a:off x="1214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9" name="Rectangle 3095"/>
              <p:cNvSpPr>
                <a:spLocks noChangeArrowheads="1"/>
              </p:cNvSpPr>
              <p:nvPr userDrawn="1"/>
            </p:nvSpPr>
            <p:spPr bwMode="hidden">
              <a:xfrm>
                <a:off x="1300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0" name="Rectangle 3096"/>
              <p:cNvSpPr>
                <a:spLocks noChangeArrowheads="1"/>
              </p:cNvSpPr>
              <p:nvPr userDrawn="1"/>
            </p:nvSpPr>
            <p:spPr bwMode="hidden">
              <a:xfrm>
                <a:off x="1386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1" name="Rectangle 3097"/>
              <p:cNvSpPr>
                <a:spLocks noChangeArrowheads="1"/>
              </p:cNvSpPr>
              <p:nvPr userDrawn="1"/>
            </p:nvSpPr>
            <p:spPr bwMode="hidden">
              <a:xfrm>
                <a:off x="1472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2" name="Rectangle 3098"/>
              <p:cNvSpPr>
                <a:spLocks noChangeArrowheads="1"/>
              </p:cNvSpPr>
              <p:nvPr userDrawn="1"/>
            </p:nvSpPr>
            <p:spPr bwMode="hidden">
              <a:xfrm>
                <a:off x="1558" y="4056"/>
                <a:ext cx="44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3" name="Rectangle 3099"/>
              <p:cNvSpPr>
                <a:spLocks noChangeArrowheads="1"/>
              </p:cNvSpPr>
              <p:nvPr userDrawn="1"/>
            </p:nvSpPr>
            <p:spPr bwMode="hidden">
              <a:xfrm>
                <a:off x="1645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4" name="Rectangle 3100"/>
              <p:cNvSpPr>
                <a:spLocks noChangeArrowheads="1"/>
              </p:cNvSpPr>
              <p:nvPr userDrawn="1"/>
            </p:nvSpPr>
            <p:spPr bwMode="hidden">
              <a:xfrm>
                <a:off x="1731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5" name="Rectangle 3101"/>
              <p:cNvSpPr>
                <a:spLocks noChangeArrowheads="1"/>
              </p:cNvSpPr>
              <p:nvPr userDrawn="1"/>
            </p:nvSpPr>
            <p:spPr bwMode="hidden">
              <a:xfrm>
                <a:off x="1817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6" name="Rectangle 3102"/>
              <p:cNvSpPr>
                <a:spLocks noChangeArrowheads="1"/>
              </p:cNvSpPr>
              <p:nvPr userDrawn="1"/>
            </p:nvSpPr>
            <p:spPr bwMode="hidden">
              <a:xfrm>
                <a:off x="1903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7" name="Rectangle 3103"/>
              <p:cNvSpPr>
                <a:spLocks noChangeArrowheads="1"/>
              </p:cNvSpPr>
              <p:nvPr userDrawn="1"/>
            </p:nvSpPr>
            <p:spPr bwMode="hidden">
              <a:xfrm>
                <a:off x="1989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8" name="Rectangle 3104"/>
              <p:cNvSpPr>
                <a:spLocks noChangeArrowheads="1"/>
              </p:cNvSpPr>
              <p:nvPr userDrawn="1"/>
            </p:nvSpPr>
            <p:spPr bwMode="hidden">
              <a:xfrm>
                <a:off x="2076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9" name="Rectangle 3105"/>
              <p:cNvSpPr>
                <a:spLocks noChangeArrowheads="1"/>
              </p:cNvSpPr>
              <p:nvPr userDrawn="1"/>
            </p:nvSpPr>
            <p:spPr bwMode="hidden">
              <a:xfrm>
                <a:off x="2162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0" name="Rectangle 3106"/>
              <p:cNvSpPr>
                <a:spLocks noChangeArrowheads="1"/>
              </p:cNvSpPr>
              <p:nvPr userDrawn="1"/>
            </p:nvSpPr>
            <p:spPr bwMode="hidden">
              <a:xfrm>
                <a:off x="2248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1" name="Rectangle 3107"/>
              <p:cNvSpPr>
                <a:spLocks noChangeArrowheads="1"/>
              </p:cNvSpPr>
              <p:nvPr userDrawn="1"/>
            </p:nvSpPr>
            <p:spPr bwMode="hidden">
              <a:xfrm>
                <a:off x="2334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2" name="Rectangle 3108"/>
              <p:cNvSpPr>
                <a:spLocks noChangeArrowheads="1"/>
              </p:cNvSpPr>
              <p:nvPr userDrawn="1"/>
            </p:nvSpPr>
            <p:spPr bwMode="hidden">
              <a:xfrm>
                <a:off x="2420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3" name="Rectangle 3109"/>
              <p:cNvSpPr>
                <a:spLocks noChangeArrowheads="1"/>
              </p:cNvSpPr>
              <p:nvPr userDrawn="1"/>
            </p:nvSpPr>
            <p:spPr bwMode="hidden">
              <a:xfrm>
                <a:off x="2506" y="4056"/>
                <a:ext cx="44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4" name="Rectangle 3110"/>
              <p:cNvSpPr>
                <a:spLocks noChangeArrowheads="1"/>
              </p:cNvSpPr>
              <p:nvPr userDrawn="1"/>
            </p:nvSpPr>
            <p:spPr bwMode="hidden">
              <a:xfrm>
                <a:off x="2593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5" name="Rectangle 3111"/>
              <p:cNvSpPr>
                <a:spLocks noChangeArrowheads="1"/>
              </p:cNvSpPr>
              <p:nvPr userDrawn="1"/>
            </p:nvSpPr>
            <p:spPr bwMode="hidden">
              <a:xfrm>
                <a:off x="2679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6" name="Rectangle 3112"/>
              <p:cNvSpPr>
                <a:spLocks noChangeArrowheads="1"/>
              </p:cNvSpPr>
              <p:nvPr userDrawn="1"/>
            </p:nvSpPr>
            <p:spPr bwMode="hidden">
              <a:xfrm>
                <a:off x="2765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7" name="Rectangle 3113"/>
              <p:cNvSpPr>
                <a:spLocks noChangeArrowheads="1"/>
              </p:cNvSpPr>
              <p:nvPr userDrawn="1"/>
            </p:nvSpPr>
            <p:spPr bwMode="hidden">
              <a:xfrm>
                <a:off x="2851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8" name="Rectangle 3114"/>
              <p:cNvSpPr>
                <a:spLocks noChangeArrowheads="1"/>
              </p:cNvSpPr>
              <p:nvPr userDrawn="1"/>
            </p:nvSpPr>
            <p:spPr bwMode="hidden">
              <a:xfrm>
                <a:off x="2937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9" name="Rectangle 3115"/>
              <p:cNvSpPr>
                <a:spLocks noChangeArrowheads="1"/>
              </p:cNvSpPr>
              <p:nvPr userDrawn="1"/>
            </p:nvSpPr>
            <p:spPr bwMode="hidden">
              <a:xfrm>
                <a:off x="3024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20" name="Rectangle 3116"/>
              <p:cNvSpPr>
                <a:spLocks noChangeArrowheads="1"/>
              </p:cNvSpPr>
              <p:nvPr userDrawn="1"/>
            </p:nvSpPr>
            <p:spPr bwMode="hidden">
              <a:xfrm>
                <a:off x="3110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21" name="Rectangle 3117"/>
              <p:cNvSpPr>
                <a:spLocks noChangeArrowheads="1"/>
              </p:cNvSpPr>
              <p:nvPr userDrawn="1"/>
            </p:nvSpPr>
            <p:spPr bwMode="hidden">
              <a:xfrm>
                <a:off x="3196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22" name="Rectangle 3118"/>
              <p:cNvSpPr>
                <a:spLocks noChangeArrowheads="1"/>
              </p:cNvSpPr>
              <p:nvPr userDrawn="1"/>
            </p:nvSpPr>
            <p:spPr bwMode="hidden">
              <a:xfrm>
                <a:off x="3282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23" name="Rectangle 3119"/>
              <p:cNvSpPr>
                <a:spLocks noChangeArrowheads="1"/>
              </p:cNvSpPr>
              <p:nvPr userDrawn="1"/>
            </p:nvSpPr>
            <p:spPr bwMode="hidden">
              <a:xfrm>
                <a:off x="3368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24" name="Rectangle 3120"/>
              <p:cNvSpPr>
                <a:spLocks noChangeArrowheads="1"/>
              </p:cNvSpPr>
              <p:nvPr userDrawn="1"/>
            </p:nvSpPr>
            <p:spPr bwMode="hidden">
              <a:xfrm>
                <a:off x="3454" y="4056"/>
                <a:ext cx="44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25" name="Rectangle 3121"/>
              <p:cNvSpPr>
                <a:spLocks noChangeArrowheads="1"/>
              </p:cNvSpPr>
              <p:nvPr userDrawn="1"/>
            </p:nvSpPr>
            <p:spPr bwMode="hidden">
              <a:xfrm>
                <a:off x="3541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26" name="Rectangle 3122"/>
              <p:cNvSpPr>
                <a:spLocks noChangeArrowheads="1"/>
              </p:cNvSpPr>
              <p:nvPr userDrawn="1"/>
            </p:nvSpPr>
            <p:spPr bwMode="hidden">
              <a:xfrm>
                <a:off x="3627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27" name="Rectangle 3123"/>
              <p:cNvSpPr>
                <a:spLocks noChangeArrowheads="1"/>
              </p:cNvSpPr>
              <p:nvPr userDrawn="1"/>
            </p:nvSpPr>
            <p:spPr bwMode="hidden">
              <a:xfrm>
                <a:off x="3713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28" name="Rectangle 3124"/>
              <p:cNvSpPr>
                <a:spLocks noChangeArrowheads="1"/>
              </p:cNvSpPr>
              <p:nvPr userDrawn="1"/>
            </p:nvSpPr>
            <p:spPr bwMode="hidden">
              <a:xfrm>
                <a:off x="3799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29" name="Rectangle 3125"/>
              <p:cNvSpPr>
                <a:spLocks noChangeArrowheads="1"/>
              </p:cNvSpPr>
              <p:nvPr userDrawn="1"/>
            </p:nvSpPr>
            <p:spPr bwMode="hidden">
              <a:xfrm>
                <a:off x="3885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0" name="Rectangle 3126"/>
              <p:cNvSpPr>
                <a:spLocks noChangeArrowheads="1"/>
              </p:cNvSpPr>
              <p:nvPr userDrawn="1"/>
            </p:nvSpPr>
            <p:spPr bwMode="hidden">
              <a:xfrm>
                <a:off x="3972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1" name="Rectangle 3127"/>
              <p:cNvSpPr>
                <a:spLocks noChangeArrowheads="1"/>
              </p:cNvSpPr>
              <p:nvPr userDrawn="1"/>
            </p:nvSpPr>
            <p:spPr bwMode="hidden">
              <a:xfrm>
                <a:off x="4058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2" name="Rectangle 3128"/>
              <p:cNvSpPr>
                <a:spLocks noChangeArrowheads="1"/>
              </p:cNvSpPr>
              <p:nvPr userDrawn="1"/>
            </p:nvSpPr>
            <p:spPr bwMode="hidden">
              <a:xfrm>
                <a:off x="4144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3" name="Rectangle 3129"/>
              <p:cNvSpPr>
                <a:spLocks noChangeArrowheads="1"/>
              </p:cNvSpPr>
              <p:nvPr userDrawn="1"/>
            </p:nvSpPr>
            <p:spPr bwMode="hidden">
              <a:xfrm>
                <a:off x="4230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4" name="Rectangle 3130"/>
              <p:cNvSpPr>
                <a:spLocks noChangeArrowheads="1"/>
              </p:cNvSpPr>
              <p:nvPr userDrawn="1"/>
            </p:nvSpPr>
            <p:spPr bwMode="hidden">
              <a:xfrm>
                <a:off x="4316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5" name="Rectangle 3131"/>
              <p:cNvSpPr>
                <a:spLocks noChangeArrowheads="1"/>
              </p:cNvSpPr>
              <p:nvPr userDrawn="1"/>
            </p:nvSpPr>
            <p:spPr bwMode="hidden">
              <a:xfrm>
                <a:off x="4402" y="4056"/>
                <a:ext cx="44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6" name="Rectangle 3132"/>
              <p:cNvSpPr>
                <a:spLocks noChangeArrowheads="1"/>
              </p:cNvSpPr>
              <p:nvPr userDrawn="1"/>
            </p:nvSpPr>
            <p:spPr bwMode="hidden">
              <a:xfrm>
                <a:off x="4489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7" name="Rectangle 3133"/>
              <p:cNvSpPr>
                <a:spLocks noChangeArrowheads="1"/>
              </p:cNvSpPr>
              <p:nvPr userDrawn="1"/>
            </p:nvSpPr>
            <p:spPr bwMode="hidden">
              <a:xfrm>
                <a:off x="4575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8" name="Rectangle 3134"/>
              <p:cNvSpPr>
                <a:spLocks noChangeArrowheads="1"/>
              </p:cNvSpPr>
              <p:nvPr userDrawn="1"/>
            </p:nvSpPr>
            <p:spPr bwMode="hidden">
              <a:xfrm>
                <a:off x="4661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9" name="Rectangle 3135"/>
              <p:cNvSpPr>
                <a:spLocks noChangeArrowheads="1"/>
              </p:cNvSpPr>
              <p:nvPr userDrawn="1"/>
            </p:nvSpPr>
            <p:spPr bwMode="hidden">
              <a:xfrm>
                <a:off x="4747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0" name="Rectangle 3136"/>
              <p:cNvSpPr>
                <a:spLocks noChangeArrowheads="1"/>
              </p:cNvSpPr>
              <p:nvPr userDrawn="1"/>
            </p:nvSpPr>
            <p:spPr bwMode="hidden">
              <a:xfrm>
                <a:off x="4833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1" name="Rectangle 3137"/>
              <p:cNvSpPr>
                <a:spLocks noChangeArrowheads="1"/>
              </p:cNvSpPr>
              <p:nvPr userDrawn="1"/>
            </p:nvSpPr>
            <p:spPr bwMode="hidden">
              <a:xfrm>
                <a:off x="4920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2" name="Rectangle 3138"/>
              <p:cNvSpPr>
                <a:spLocks noChangeArrowheads="1"/>
              </p:cNvSpPr>
              <p:nvPr userDrawn="1"/>
            </p:nvSpPr>
            <p:spPr bwMode="hidden">
              <a:xfrm>
                <a:off x="5006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3" name="Rectangle 3139"/>
              <p:cNvSpPr>
                <a:spLocks noChangeArrowheads="1"/>
              </p:cNvSpPr>
              <p:nvPr userDrawn="1"/>
            </p:nvSpPr>
            <p:spPr bwMode="hidden">
              <a:xfrm>
                <a:off x="5092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4" name="Rectangle 3140"/>
              <p:cNvSpPr>
                <a:spLocks noChangeArrowheads="1"/>
              </p:cNvSpPr>
              <p:nvPr userDrawn="1"/>
            </p:nvSpPr>
            <p:spPr bwMode="hidden">
              <a:xfrm>
                <a:off x="5178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5" name="Rectangle 3141"/>
              <p:cNvSpPr>
                <a:spLocks noChangeArrowheads="1"/>
              </p:cNvSpPr>
              <p:nvPr userDrawn="1"/>
            </p:nvSpPr>
            <p:spPr bwMode="hidden">
              <a:xfrm>
                <a:off x="5264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6" name="Rectangle 3142"/>
              <p:cNvSpPr>
                <a:spLocks noChangeArrowheads="1"/>
              </p:cNvSpPr>
              <p:nvPr userDrawn="1"/>
            </p:nvSpPr>
            <p:spPr bwMode="hidden">
              <a:xfrm>
                <a:off x="5350" y="4056"/>
                <a:ext cx="44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7" name="Rectangle 3143"/>
              <p:cNvSpPr>
                <a:spLocks noChangeArrowheads="1"/>
              </p:cNvSpPr>
              <p:nvPr userDrawn="1"/>
            </p:nvSpPr>
            <p:spPr bwMode="hidden">
              <a:xfrm>
                <a:off x="5437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8" name="Rectangle 3144"/>
              <p:cNvSpPr>
                <a:spLocks noChangeArrowheads="1"/>
              </p:cNvSpPr>
              <p:nvPr userDrawn="1"/>
            </p:nvSpPr>
            <p:spPr bwMode="hidden">
              <a:xfrm>
                <a:off x="5523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9" name="Rectangle 3145"/>
              <p:cNvSpPr>
                <a:spLocks noChangeArrowheads="1"/>
              </p:cNvSpPr>
              <p:nvPr userDrawn="1"/>
            </p:nvSpPr>
            <p:spPr bwMode="hidden">
              <a:xfrm>
                <a:off x="5609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50" name="Rectangle 3146"/>
              <p:cNvSpPr>
                <a:spLocks noChangeArrowheads="1"/>
              </p:cNvSpPr>
              <p:nvPr userDrawn="1"/>
            </p:nvSpPr>
            <p:spPr bwMode="hidden">
              <a:xfrm>
                <a:off x="5695" y="4056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51" name="Rectangle 3147"/>
              <p:cNvSpPr>
                <a:spLocks noChangeArrowheads="1"/>
              </p:cNvSpPr>
              <p:nvPr userDrawn="1"/>
            </p:nvSpPr>
            <p:spPr bwMode="hidden">
              <a:xfrm>
                <a:off x="7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52" name="Rectangle 3148"/>
              <p:cNvSpPr>
                <a:spLocks noChangeArrowheads="1"/>
              </p:cNvSpPr>
              <p:nvPr userDrawn="1"/>
            </p:nvSpPr>
            <p:spPr bwMode="hidden">
              <a:xfrm>
                <a:off x="93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53" name="Rectangle 3149"/>
              <p:cNvSpPr>
                <a:spLocks noChangeArrowheads="1"/>
              </p:cNvSpPr>
              <p:nvPr userDrawn="1"/>
            </p:nvSpPr>
            <p:spPr bwMode="hidden">
              <a:xfrm>
                <a:off x="180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54" name="Rectangle 3150"/>
              <p:cNvSpPr>
                <a:spLocks noChangeArrowheads="1"/>
              </p:cNvSpPr>
              <p:nvPr userDrawn="1"/>
            </p:nvSpPr>
            <p:spPr bwMode="hidden">
              <a:xfrm>
                <a:off x="266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55" name="Rectangle 3151"/>
              <p:cNvSpPr>
                <a:spLocks noChangeArrowheads="1"/>
              </p:cNvSpPr>
              <p:nvPr userDrawn="1"/>
            </p:nvSpPr>
            <p:spPr bwMode="hidden">
              <a:xfrm>
                <a:off x="352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56" name="Rectangle 3152"/>
              <p:cNvSpPr>
                <a:spLocks noChangeArrowheads="1"/>
              </p:cNvSpPr>
              <p:nvPr userDrawn="1"/>
            </p:nvSpPr>
            <p:spPr bwMode="hidden">
              <a:xfrm>
                <a:off x="438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57" name="Rectangle 3153"/>
              <p:cNvSpPr>
                <a:spLocks noChangeArrowheads="1"/>
              </p:cNvSpPr>
              <p:nvPr userDrawn="1"/>
            </p:nvSpPr>
            <p:spPr bwMode="hidden">
              <a:xfrm>
                <a:off x="524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58" name="Rectangle 3154"/>
              <p:cNvSpPr>
                <a:spLocks noChangeArrowheads="1"/>
              </p:cNvSpPr>
              <p:nvPr userDrawn="1"/>
            </p:nvSpPr>
            <p:spPr bwMode="hidden">
              <a:xfrm>
                <a:off x="610" y="4142"/>
                <a:ext cx="44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59" name="Rectangle 3155"/>
              <p:cNvSpPr>
                <a:spLocks noChangeArrowheads="1"/>
              </p:cNvSpPr>
              <p:nvPr userDrawn="1"/>
            </p:nvSpPr>
            <p:spPr bwMode="hidden">
              <a:xfrm>
                <a:off x="697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0" name="Rectangle 3156"/>
              <p:cNvSpPr>
                <a:spLocks noChangeArrowheads="1"/>
              </p:cNvSpPr>
              <p:nvPr userDrawn="1"/>
            </p:nvSpPr>
            <p:spPr bwMode="hidden">
              <a:xfrm>
                <a:off x="783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1" name="Rectangle 3157"/>
              <p:cNvSpPr>
                <a:spLocks noChangeArrowheads="1"/>
              </p:cNvSpPr>
              <p:nvPr userDrawn="1"/>
            </p:nvSpPr>
            <p:spPr bwMode="hidden">
              <a:xfrm>
                <a:off x="869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2" name="Rectangle 3158"/>
              <p:cNvSpPr>
                <a:spLocks noChangeArrowheads="1"/>
              </p:cNvSpPr>
              <p:nvPr userDrawn="1"/>
            </p:nvSpPr>
            <p:spPr bwMode="hidden">
              <a:xfrm>
                <a:off x="955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3" name="Rectangle 3159"/>
              <p:cNvSpPr>
                <a:spLocks noChangeArrowheads="1"/>
              </p:cNvSpPr>
              <p:nvPr userDrawn="1"/>
            </p:nvSpPr>
            <p:spPr bwMode="hidden">
              <a:xfrm>
                <a:off x="1041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4" name="Rectangle 3160"/>
              <p:cNvSpPr>
                <a:spLocks noChangeArrowheads="1"/>
              </p:cNvSpPr>
              <p:nvPr userDrawn="1"/>
            </p:nvSpPr>
            <p:spPr bwMode="hidden">
              <a:xfrm>
                <a:off x="1128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5" name="Rectangle 3161"/>
              <p:cNvSpPr>
                <a:spLocks noChangeArrowheads="1"/>
              </p:cNvSpPr>
              <p:nvPr userDrawn="1"/>
            </p:nvSpPr>
            <p:spPr bwMode="hidden">
              <a:xfrm>
                <a:off x="1214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6" name="Rectangle 3162"/>
              <p:cNvSpPr>
                <a:spLocks noChangeArrowheads="1"/>
              </p:cNvSpPr>
              <p:nvPr userDrawn="1"/>
            </p:nvSpPr>
            <p:spPr bwMode="hidden">
              <a:xfrm>
                <a:off x="1300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7" name="Rectangle 3163"/>
              <p:cNvSpPr>
                <a:spLocks noChangeArrowheads="1"/>
              </p:cNvSpPr>
              <p:nvPr userDrawn="1"/>
            </p:nvSpPr>
            <p:spPr bwMode="hidden">
              <a:xfrm>
                <a:off x="1386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8" name="Rectangle 3164"/>
              <p:cNvSpPr>
                <a:spLocks noChangeArrowheads="1"/>
              </p:cNvSpPr>
              <p:nvPr userDrawn="1"/>
            </p:nvSpPr>
            <p:spPr bwMode="hidden">
              <a:xfrm>
                <a:off x="1472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9" name="Rectangle 3165"/>
              <p:cNvSpPr>
                <a:spLocks noChangeArrowheads="1"/>
              </p:cNvSpPr>
              <p:nvPr userDrawn="1"/>
            </p:nvSpPr>
            <p:spPr bwMode="hidden">
              <a:xfrm>
                <a:off x="1558" y="4142"/>
                <a:ext cx="44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70" name="Rectangle 3166"/>
              <p:cNvSpPr>
                <a:spLocks noChangeArrowheads="1"/>
              </p:cNvSpPr>
              <p:nvPr userDrawn="1"/>
            </p:nvSpPr>
            <p:spPr bwMode="hidden">
              <a:xfrm>
                <a:off x="1645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71" name="Rectangle 3167"/>
              <p:cNvSpPr>
                <a:spLocks noChangeArrowheads="1"/>
              </p:cNvSpPr>
              <p:nvPr userDrawn="1"/>
            </p:nvSpPr>
            <p:spPr bwMode="hidden">
              <a:xfrm>
                <a:off x="1731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72" name="Rectangle 3168"/>
              <p:cNvSpPr>
                <a:spLocks noChangeArrowheads="1"/>
              </p:cNvSpPr>
              <p:nvPr userDrawn="1"/>
            </p:nvSpPr>
            <p:spPr bwMode="hidden">
              <a:xfrm>
                <a:off x="1817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73" name="Rectangle 3169"/>
              <p:cNvSpPr>
                <a:spLocks noChangeArrowheads="1"/>
              </p:cNvSpPr>
              <p:nvPr userDrawn="1"/>
            </p:nvSpPr>
            <p:spPr bwMode="hidden">
              <a:xfrm>
                <a:off x="1903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74" name="Rectangle 3170"/>
              <p:cNvSpPr>
                <a:spLocks noChangeArrowheads="1"/>
              </p:cNvSpPr>
              <p:nvPr userDrawn="1"/>
            </p:nvSpPr>
            <p:spPr bwMode="hidden">
              <a:xfrm>
                <a:off x="1989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75" name="Rectangle 3171"/>
              <p:cNvSpPr>
                <a:spLocks noChangeArrowheads="1"/>
              </p:cNvSpPr>
              <p:nvPr userDrawn="1"/>
            </p:nvSpPr>
            <p:spPr bwMode="hidden">
              <a:xfrm>
                <a:off x="2076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76" name="Rectangle 3172"/>
              <p:cNvSpPr>
                <a:spLocks noChangeArrowheads="1"/>
              </p:cNvSpPr>
              <p:nvPr userDrawn="1"/>
            </p:nvSpPr>
            <p:spPr bwMode="hidden">
              <a:xfrm>
                <a:off x="2162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77" name="Rectangle 3173"/>
              <p:cNvSpPr>
                <a:spLocks noChangeArrowheads="1"/>
              </p:cNvSpPr>
              <p:nvPr userDrawn="1"/>
            </p:nvSpPr>
            <p:spPr bwMode="hidden">
              <a:xfrm>
                <a:off x="2248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78" name="Rectangle 3174"/>
              <p:cNvSpPr>
                <a:spLocks noChangeArrowheads="1"/>
              </p:cNvSpPr>
              <p:nvPr userDrawn="1"/>
            </p:nvSpPr>
            <p:spPr bwMode="hidden">
              <a:xfrm>
                <a:off x="2334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79" name="Rectangle 3175"/>
              <p:cNvSpPr>
                <a:spLocks noChangeArrowheads="1"/>
              </p:cNvSpPr>
              <p:nvPr userDrawn="1"/>
            </p:nvSpPr>
            <p:spPr bwMode="hidden">
              <a:xfrm>
                <a:off x="2420" y="4142"/>
                <a:ext cx="43" cy="43"/>
              </a:xfrm>
              <a:prstGeom prst="rect">
                <a:avLst/>
              </a:prstGeom>
              <a:solidFill>
                <a:srgbClr val="E6E8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0" name="Rectangle 3176"/>
              <p:cNvSpPr>
                <a:spLocks noChangeArrowheads="1"/>
              </p:cNvSpPr>
              <p:nvPr userDrawn="1"/>
            </p:nvSpPr>
            <p:spPr bwMode="hidden">
              <a:xfrm>
                <a:off x="2506" y="4142"/>
                <a:ext cx="44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1" name="Rectangle 3177"/>
              <p:cNvSpPr>
                <a:spLocks noChangeArrowheads="1"/>
              </p:cNvSpPr>
              <p:nvPr userDrawn="1"/>
            </p:nvSpPr>
            <p:spPr bwMode="hidden">
              <a:xfrm>
                <a:off x="2593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2" name="Rectangle 3178"/>
              <p:cNvSpPr>
                <a:spLocks noChangeArrowheads="1"/>
              </p:cNvSpPr>
              <p:nvPr userDrawn="1"/>
            </p:nvSpPr>
            <p:spPr bwMode="hidden">
              <a:xfrm>
                <a:off x="2679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3" name="Rectangle 3179"/>
              <p:cNvSpPr>
                <a:spLocks noChangeArrowheads="1"/>
              </p:cNvSpPr>
              <p:nvPr userDrawn="1"/>
            </p:nvSpPr>
            <p:spPr bwMode="hidden">
              <a:xfrm>
                <a:off x="2765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4" name="Rectangle 3180"/>
              <p:cNvSpPr>
                <a:spLocks noChangeArrowheads="1"/>
              </p:cNvSpPr>
              <p:nvPr userDrawn="1"/>
            </p:nvSpPr>
            <p:spPr bwMode="hidden">
              <a:xfrm>
                <a:off x="2851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5" name="Rectangle 3181"/>
              <p:cNvSpPr>
                <a:spLocks noChangeArrowheads="1"/>
              </p:cNvSpPr>
              <p:nvPr userDrawn="1"/>
            </p:nvSpPr>
            <p:spPr bwMode="hidden">
              <a:xfrm>
                <a:off x="2937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6" name="Rectangle 3182"/>
              <p:cNvSpPr>
                <a:spLocks noChangeArrowheads="1"/>
              </p:cNvSpPr>
              <p:nvPr userDrawn="1"/>
            </p:nvSpPr>
            <p:spPr bwMode="hidden">
              <a:xfrm>
                <a:off x="3024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7" name="Rectangle 3183"/>
              <p:cNvSpPr>
                <a:spLocks noChangeArrowheads="1"/>
              </p:cNvSpPr>
              <p:nvPr userDrawn="1"/>
            </p:nvSpPr>
            <p:spPr bwMode="hidden">
              <a:xfrm>
                <a:off x="3110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8" name="Rectangle 3184"/>
              <p:cNvSpPr>
                <a:spLocks noChangeArrowheads="1"/>
              </p:cNvSpPr>
              <p:nvPr userDrawn="1"/>
            </p:nvSpPr>
            <p:spPr bwMode="hidden">
              <a:xfrm>
                <a:off x="3196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9" name="Rectangle 3185"/>
              <p:cNvSpPr>
                <a:spLocks noChangeArrowheads="1"/>
              </p:cNvSpPr>
              <p:nvPr userDrawn="1"/>
            </p:nvSpPr>
            <p:spPr bwMode="hidden">
              <a:xfrm>
                <a:off x="3282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90" name="Rectangle 3186"/>
              <p:cNvSpPr>
                <a:spLocks noChangeArrowheads="1"/>
              </p:cNvSpPr>
              <p:nvPr userDrawn="1"/>
            </p:nvSpPr>
            <p:spPr bwMode="hidden">
              <a:xfrm>
                <a:off x="3368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91" name="Rectangle 3187"/>
              <p:cNvSpPr>
                <a:spLocks noChangeArrowheads="1"/>
              </p:cNvSpPr>
              <p:nvPr userDrawn="1"/>
            </p:nvSpPr>
            <p:spPr bwMode="hidden">
              <a:xfrm>
                <a:off x="3454" y="4142"/>
                <a:ext cx="44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92" name="Rectangle 3188"/>
              <p:cNvSpPr>
                <a:spLocks noChangeArrowheads="1"/>
              </p:cNvSpPr>
              <p:nvPr userDrawn="1"/>
            </p:nvSpPr>
            <p:spPr bwMode="hidden">
              <a:xfrm>
                <a:off x="3541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93" name="Rectangle 3189"/>
              <p:cNvSpPr>
                <a:spLocks noChangeArrowheads="1"/>
              </p:cNvSpPr>
              <p:nvPr userDrawn="1"/>
            </p:nvSpPr>
            <p:spPr bwMode="hidden">
              <a:xfrm>
                <a:off x="3627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94" name="Rectangle 3190"/>
              <p:cNvSpPr>
                <a:spLocks noChangeArrowheads="1"/>
              </p:cNvSpPr>
              <p:nvPr userDrawn="1"/>
            </p:nvSpPr>
            <p:spPr bwMode="hidden">
              <a:xfrm>
                <a:off x="3713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95" name="Rectangle 3191"/>
              <p:cNvSpPr>
                <a:spLocks noChangeArrowheads="1"/>
              </p:cNvSpPr>
              <p:nvPr userDrawn="1"/>
            </p:nvSpPr>
            <p:spPr bwMode="hidden">
              <a:xfrm>
                <a:off x="3799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96" name="Rectangle 3192"/>
              <p:cNvSpPr>
                <a:spLocks noChangeArrowheads="1"/>
              </p:cNvSpPr>
              <p:nvPr userDrawn="1"/>
            </p:nvSpPr>
            <p:spPr bwMode="hidden">
              <a:xfrm>
                <a:off x="3885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97" name="Rectangle 3193"/>
              <p:cNvSpPr>
                <a:spLocks noChangeArrowheads="1"/>
              </p:cNvSpPr>
              <p:nvPr userDrawn="1"/>
            </p:nvSpPr>
            <p:spPr bwMode="hidden">
              <a:xfrm>
                <a:off x="3972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98" name="Rectangle 3194"/>
              <p:cNvSpPr>
                <a:spLocks noChangeArrowheads="1"/>
              </p:cNvSpPr>
              <p:nvPr userDrawn="1"/>
            </p:nvSpPr>
            <p:spPr bwMode="hidden">
              <a:xfrm>
                <a:off x="4058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99" name="Rectangle 3195"/>
              <p:cNvSpPr>
                <a:spLocks noChangeArrowheads="1"/>
              </p:cNvSpPr>
              <p:nvPr userDrawn="1"/>
            </p:nvSpPr>
            <p:spPr bwMode="hidden">
              <a:xfrm>
                <a:off x="4144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00" name="Rectangle 3196"/>
              <p:cNvSpPr>
                <a:spLocks noChangeArrowheads="1"/>
              </p:cNvSpPr>
              <p:nvPr userDrawn="1"/>
            </p:nvSpPr>
            <p:spPr bwMode="hidden">
              <a:xfrm>
                <a:off x="4230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01" name="Rectangle 3197"/>
              <p:cNvSpPr>
                <a:spLocks noChangeArrowheads="1"/>
              </p:cNvSpPr>
              <p:nvPr userDrawn="1"/>
            </p:nvSpPr>
            <p:spPr bwMode="hidden">
              <a:xfrm>
                <a:off x="4316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02" name="Rectangle 3198"/>
              <p:cNvSpPr>
                <a:spLocks noChangeArrowheads="1"/>
              </p:cNvSpPr>
              <p:nvPr userDrawn="1"/>
            </p:nvSpPr>
            <p:spPr bwMode="hidden">
              <a:xfrm>
                <a:off x="4402" y="4142"/>
                <a:ext cx="44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03" name="Rectangle 3199"/>
              <p:cNvSpPr>
                <a:spLocks noChangeArrowheads="1"/>
              </p:cNvSpPr>
              <p:nvPr userDrawn="1"/>
            </p:nvSpPr>
            <p:spPr bwMode="hidden">
              <a:xfrm>
                <a:off x="4489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04" name="Rectangle 3200"/>
              <p:cNvSpPr>
                <a:spLocks noChangeArrowheads="1"/>
              </p:cNvSpPr>
              <p:nvPr userDrawn="1"/>
            </p:nvSpPr>
            <p:spPr bwMode="hidden">
              <a:xfrm>
                <a:off x="4575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05" name="Rectangle 3201"/>
              <p:cNvSpPr>
                <a:spLocks noChangeArrowheads="1"/>
              </p:cNvSpPr>
              <p:nvPr userDrawn="1"/>
            </p:nvSpPr>
            <p:spPr bwMode="hidden">
              <a:xfrm>
                <a:off x="4661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06" name="Rectangle 3202"/>
              <p:cNvSpPr>
                <a:spLocks noChangeArrowheads="1"/>
              </p:cNvSpPr>
              <p:nvPr userDrawn="1"/>
            </p:nvSpPr>
            <p:spPr bwMode="hidden">
              <a:xfrm>
                <a:off x="4747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07" name="Rectangle 3203"/>
              <p:cNvSpPr>
                <a:spLocks noChangeArrowheads="1"/>
              </p:cNvSpPr>
              <p:nvPr userDrawn="1"/>
            </p:nvSpPr>
            <p:spPr bwMode="hidden">
              <a:xfrm>
                <a:off x="4833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08" name="Rectangle 3204"/>
              <p:cNvSpPr>
                <a:spLocks noChangeArrowheads="1"/>
              </p:cNvSpPr>
              <p:nvPr userDrawn="1"/>
            </p:nvSpPr>
            <p:spPr bwMode="hidden">
              <a:xfrm>
                <a:off x="4920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09" name="Rectangle 3205"/>
              <p:cNvSpPr>
                <a:spLocks noChangeArrowheads="1"/>
              </p:cNvSpPr>
              <p:nvPr userDrawn="1"/>
            </p:nvSpPr>
            <p:spPr bwMode="hidden">
              <a:xfrm>
                <a:off x="5006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10" name="Rectangle 3206"/>
              <p:cNvSpPr>
                <a:spLocks noChangeArrowheads="1"/>
              </p:cNvSpPr>
              <p:nvPr userDrawn="1"/>
            </p:nvSpPr>
            <p:spPr bwMode="hidden">
              <a:xfrm>
                <a:off x="5092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11" name="Rectangle 3207"/>
              <p:cNvSpPr>
                <a:spLocks noChangeArrowheads="1"/>
              </p:cNvSpPr>
              <p:nvPr userDrawn="1"/>
            </p:nvSpPr>
            <p:spPr bwMode="hidden">
              <a:xfrm>
                <a:off x="5178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12" name="Rectangle 3208"/>
              <p:cNvSpPr>
                <a:spLocks noChangeArrowheads="1"/>
              </p:cNvSpPr>
              <p:nvPr userDrawn="1"/>
            </p:nvSpPr>
            <p:spPr bwMode="hidden">
              <a:xfrm>
                <a:off x="5264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13" name="Rectangle 3209"/>
              <p:cNvSpPr>
                <a:spLocks noChangeArrowheads="1"/>
              </p:cNvSpPr>
              <p:nvPr userDrawn="1"/>
            </p:nvSpPr>
            <p:spPr bwMode="hidden">
              <a:xfrm>
                <a:off x="5350" y="4142"/>
                <a:ext cx="44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15" name="Rectangle 3211"/>
              <p:cNvSpPr>
                <a:spLocks noChangeArrowheads="1"/>
              </p:cNvSpPr>
              <p:nvPr userDrawn="1"/>
            </p:nvSpPr>
            <p:spPr bwMode="hidden">
              <a:xfrm>
                <a:off x="5437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16" name="Rectangle 3212"/>
              <p:cNvSpPr>
                <a:spLocks noChangeArrowheads="1"/>
              </p:cNvSpPr>
              <p:nvPr userDrawn="1"/>
            </p:nvSpPr>
            <p:spPr bwMode="hidden">
              <a:xfrm>
                <a:off x="5523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17" name="Rectangle 3213"/>
              <p:cNvSpPr>
                <a:spLocks noChangeArrowheads="1"/>
              </p:cNvSpPr>
              <p:nvPr userDrawn="1"/>
            </p:nvSpPr>
            <p:spPr bwMode="hidden">
              <a:xfrm>
                <a:off x="5609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18" name="Rectangle 3214"/>
              <p:cNvSpPr>
                <a:spLocks noChangeArrowheads="1"/>
              </p:cNvSpPr>
              <p:nvPr userDrawn="1"/>
            </p:nvSpPr>
            <p:spPr bwMode="hidden">
              <a:xfrm>
                <a:off x="5695" y="4142"/>
                <a:ext cx="43" cy="43"/>
              </a:xfrm>
              <a:prstGeom prst="rect">
                <a:avLst/>
              </a:prstGeom>
              <a:solidFill>
                <a:srgbClr val="CE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19" name="Rectangle 3215"/>
              <p:cNvSpPr>
                <a:spLocks noChangeArrowheads="1"/>
              </p:cNvSpPr>
              <p:nvPr userDrawn="1"/>
            </p:nvSpPr>
            <p:spPr bwMode="hidden">
              <a:xfrm>
                <a:off x="7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20" name="Rectangle 3216"/>
              <p:cNvSpPr>
                <a:spLocks noChangeArrowheads="1"/>
              </p:cNvSpPr>
              <p:nvPr userDrawn="1"/>
            </p:nvSpPr>
            <p:spPr bwMode="hidden">
              <a:xfrm>
                <a:off x="93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21" name="Rectangle 3217"/>
              <p:cNvSpPr>
                <a:spLocks noChangeArrowheads="1"/>
              </p:cNvSpPr>
              <p:nvPr userDrawn="1"/>
            </p:nvSpPr>
            <p:spPr bwMode="hidden">
              <a:xfrm>
                <a:off x="180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22" name="Rectangle 3218"/>
              <p:cNvSpPr>
                <a:spLocks noChangeArrowheads="1"/>
              </p:cNvSpPr>
              <p:nvPr userDrawn="1"/>
            </p:nvSpPr>
            <p:spPr bwMode="hidden">
              <a:xfrm>
                <a:off x="266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23" name="Rectangle 3219"/>
              <p:cNvSpPr>
                <a:spLocks noChangeArrowheads="1"/>
              </p:cNvSpPr>
              <p:nvPr userDrawn="1"/>
            </p:nvSpPr>
            <p:spPr bwMode="hidden">
              <a:xfrm>
                <a:off x="352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24" name="Rectangle 3220"/>
              <p:cNvSpPr>
                <a:spLocks noChangeArrowheads="1"/>
              </p:cNvSpPr>
              <p:nvPr userDrawn="1"/>
            </p:nvSpPr>
            <p:spPr bwMode="hidden">
              <a:xfrm>
                <a:off x="438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25" name="Rectangle 3221"/>
              <p:cNvSpPr>
                <a:spLocks noChangeArrowheads="1"/>
              </p:cNvSpPr>
              <p:nvPr userDrawn="1"/>
            </p:nvSpPr>
            <p:spPr bwMode="hidden">
              <a:xfrm>
                <a:off x="524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26" name="Rectangle 3222"/>
              <p:cNvSpPr>
                <a:spLocks noChangeArrowheads="1"/>
              </p:cNvSpPr>
              <p:nvPr userDrawn="1"/>
            </p:nvSpPr>
            <p:spPr bwMode="hidden">
              <a:xfrm>
                <a:off x="610" y="4228"/>
                <a:ext cx="44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27" name="Rectangle 3223"/>
              <p:cNvSpPr>
                <a:spLocks noChangeArrowheads="1"/>
              </p:cNvSpPr>
              <p:nvPr userDrawn="1"/>
            </p:nvSpPr>
            <p:spPr bwMode="hidden">
              <a:xfrm>
                <a:off x="697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28" name="Rectangle 3224"/>
              <p:cNvSpPr>
                <a:spLocks noChangeArrowheads="1"/>
              </p:cNvSpPr>
              <p:nvPr userDrawn="1"/>
            </p:nvSpPr>
            <p:spPr bwMode="hidden">
              <a:xfrm>
                <a:off x="783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29" name="Rectangle 3225"/>
              <p:cNvSpPr>
                <a:spLocks noChangeArrowheads="1"/>
              </p:cNvSpPr>
              <p:nvPr userDrawn="1"/>
            </p:nvSpPr>
            <p:spPr bwMode="hidden">
              <a:xfrm>
                <a:off x="869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30" name="Rectangle 3226"/>
              <p:cNvSpPr>
                <a:spLocks noChangeArrowheads="1"/>
              </p:cNvSpPr>
              <p:nvPr userDrawn="1"/>
            </p:nvSpPr>
            <p:spPr bwMode="hidden">
              <a:xfrm>
                <a:off x="955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31" name="Rectangle 3227"/>
              <p:cNvSpPr>
                <a:spLocks noChangeArrowheads="1"/>
              </p:cNvSpPr>
              <p:nvPr userDrawn="1"/>
            </p:nvSpPr>
            <p:spPr bwMode="hidden">
              <a:xfrm>
                <a:off x="1041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32" name="Rectangle 3228"/>
              <p:cNvSpPr>
                <a:spLocks noChangeArrowheads="1"/>
              </p:cNvSpPr>
              <p:nvPr userDrawn="1"/>
            </p:nvSpPr>
            <p:spPr bwMode="hidden">
              <a:xfrm>
                <a:off x="1128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33" name="Rectangle 3229"/>
              <p:cNvSpPr>
                <a:spLocks noChangeArrowheads="1"/>
              </p:cNvSpPr>
              <p:nvPr userDrawn="1"/>
            </p:nvSpPr>
            <p:spPr bwMode="hidden">
              <a:xfrm>
                <a:off x="1214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34" name="Rectangle 3230"/>
              <p:cNvSpPr>
                <a:spLocks noChangeArrowheads="1"/>
              </p:cNvSpPr>
              <p:nvPr userDrawn="1"/>
            </p:nvSpPr>
            <p:spPr bwMode="hidden">
              <a:xfrm>
                <a:off x="1300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35" name="Rectangle 3231"/>
              <p:cNvSpPr>
                <a:spLocks noChangeArrowheads="1"/>
              </p:cNvSpPr>
              <p:nvPr userDrawn="1"/>
            </p:nvSpPr>
            <p:spPr bwMode="hidden">
              <a:xfrm>
                <a:off x="1386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36" name="Rectangle 3232"/>
              <p:cNvSpPr>
                <a:spLocks noChangeArrowheads="1"/>
              </p:cNvSpPr>
              <p:nvPr userDrawn="1"/>
            </p:nvSpPr>
            <p:spPr bwMode="hidden">
              <a:xfrm>
                <a:off x="1472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37" name="Rectangle 3233"/>
              <p:cNvSpPr>
                <a:spLocks noChangeArrowheads="1"/>
              </p:cNvSpPr>
              <p:nvPr userDrawn="1"/>
            </p:nvSpPr>
            <p:spPr bwMode="hidden">
              <a:xfrm>
                <a:off x="1558" y="4228"/>
                <a:ext cx="44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38" name="Rectangle 3234"/>
              <p:cNvSpPr>
                <a:spLocks noChangeArrowheads="1"/>
              </p:cNvSpPr>
              <p:nvPr userDrawn="1"/>
            </p:nvSpPr>
            <p:spPr bwMode="hidden">
              <a:xfrm>
                <a:off x="1645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39" name="Rectangle 3235"/>
              <p:cNvSpPr>
                <a:spLocks noChangeArrowheads="1"/>
              </p:cNvSpPr>
              <p:nvPr userDrawn="1"/>
            </p:nvSpPr>
            <p:spPr bwMode="hidden">
              <a:xfrm>
                <a:off x="1731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40" name="Rectangle 3236"/>
              <p:cNvSpPr>
                <a:spLocks noChangeArrowheads="1"/>
              </p:cNvSpPr>
              <p:nvPr userDrawn="1"/>
            </p:nvSpPr>
            <p:spPr bwMode="hidden">
              <a:xfrm>
                <a:off x="1817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41" name="Rectangle 3237"/>
              <p:cNvSpPr>
                <a:spLocks noChangeArrowheads="1"/>
              </p:cNvSpPr>
              <p:nvPr userDrawn="1"/>
            </p:nvSpPr>
            <p:spPr bwMode="hidden">
              <a:xfrm>
                <a:off x="1903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42" name="Rectangle 3238"/>
              <p:cNvSpPr>
                <a:spLocks noChangeArrowheads="1"/>
              </p:cNvSpPr>
              <p:nvPr userDrawn="1"/>
            </p:nvSpPr>
            <p:spPr bwMode="hidden">
              <a:xfrm>
                <a:off x="1989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43" name="Rectangle 3239"/>
              <p:cNvSpPr>
                <a:spLocks noChangeArrowheads="1"/>
              </p:cNvSpPr>
              <p:nvPr userDrawn="1"/>
            </p:nvSpPr>
            <p:spPr bwMode="hidden">
              <a:xfrm>
                <a:off x="2076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44" name="Rectangle 3240"/>
              <p:cNvSpPr>
                <a:spLocks noChangeArrowheads="1"/>
              </p:cNvSpPr>
              <p:nvPr userDrawn="1"/>
            </p:nvSpPr>
            <p:spPr bwMode="hidden">
              <a:xfrm>
                <a:off x="2162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45" name="Rectangle 3241"/>
              <p:cNvSpPr>
                <a:spLocks noChangeArrowheads="1"/>
              </p:cNvSpPr>
              <p:nvPr userDrawn="1"/>
            </p:nvSpPr>
            <p:spPr bwMode="hidden">
              <a:xfrm>
                <a:off x="2248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46" name="Rectangle 3242"/>
              <p:cNvSpPr>
                <a:spLocks noChangeArrowheads="1"/>
              </p:cNvSpPr>
              <p:nvPr userDrawn="1"/>
            </p:nvSpPr>
            <p:spPr bwMode="hidden">
              <a:xfrm>
                <a:off x="2334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47" name="Rectangle 3243"/>
              <p:cNvSpPr>
                <a:spLocks noChangeArrowheads="1"/>
              </p:cNvSpPr>
              <p:nvPr userDrawn="1"/>
            </p:nvSpPr>
            <p:spPr bwMode="hidden">
              <a:xfrm>
                <a:off x="2420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48" name="Rectangle 3244"/>
              <p:cNvSpPr>
                <a:spLocks noChangeArrowheads="1"/>
              </p:cNvSpPr>
              <p:nvPr userDrawn="1"/>
            </p:nvSpPr>
            <p:spPr bwMode="hidden">
              <a:xfrm>
                <a:off x="2506" y="4228"/>
                <a:ext cx="44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49" name="Rectangle 3245"/>
              <p:cNvSpPr>
                <a:spLocks noChangeArrowheads="1"/>
              </p:cNvSpPr>
              <p:nvPr userDrawn="1"/>
            </p:nvSpPr>
            <p:spPr bwMode="hidden">
              <a:xfrm>
                <a:off x="2593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50" name="Rectangle 3246"/>
              <p:cNvSpPr>
                <a:spLocks noChangeArrowheads="1"/>
              </p:cNvSpPr>
              <p:nvPr userDrawn="1"/>
            </p:nvSpPr>
            <p:spPr bwMode="hidden">
              <a:xfrm>
                <a:off x="2679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51" name="Rectangle 3247"/>
              <p:cNvSpPr>
                <a:spLocks noChangeArrowheads="1"/>
              </p:cNvSpPr>
              <p:nvPr userDrawn="1"/>
            </p:nvSpPr>
            <p:spPr bwMode="hidden">
              <a:xfrm>
                <a:off x="2765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52" name="Rectangle 3248"/>
              <p:cNvSpPr>
                <a:spLocks noChangeArrowheads="1"/>
              </p:cNvSpPr>
              <p:nvPr userDrawn="1"/>
            </p:nvSpPr>
            <p:spPr bwMode="hidden">
              <a:xfrm>
                <a:off x="2851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53" name="Rectangle 3249"/>
              <p:cNvSpPr>
                <a:spLocks noChangeArrowheads="1"/>
              </p:cNvSpPr>
              <p:nvPr userDrawn="1"/>
            </p:nvSpPr>
            <p:spPr bwMode="hidden">
              <a:xfrm>
                <a:off x="2937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54" name="Rectangle 3250"/>
              <p:cNvSpPr>
                <a:spLocks noChangeArrowheads="1"/>
              </p:cNvSpPr>
              <p:nvPr userDrawn="1"/>
            </p:nvSpPr>
            <p:spPr bwMode="hidden">
              <a:xfrm>
                <a:off x="3024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55" name="Rectangle 3251"/>
              <p:cNvSpPr>
                <a:spLocks noChangeArrowheads="1"/>
              </p:cNvSpPr>
              <p:nvPr userDrawn="1"/>
            </p:nvSpPr>
            <p:spPr bwMode="hidden">
              <a:xfrm>
                <a:off x="3110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56" name="Rectangle 3252"/>
              <p:cNvSpPr>
                <a:spLocks noChangeArrowheads="1"/>
              </p:cNvSpPr>
              <p:nvPr userDrawn="1"/>
            </p:nvSpPr>
            <p:spPr bwMode="hidden">
              <a:xfrm>
                <a:off x="3196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57" name="Rectangle 3253"/>
              <p:cNvSpPr>
                <a:spLocks noChangeArrowheads="1"/>
              </p:cNvSpPr>
              <p:nvPr userDrawn="1"/>
            </p:nvSpPr>
            <p:spPr bwMode="hidden">
              <a:xfrm>
                <a:off x="3282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58" name="Rectangle 3254"/>
              <p:cNvSpPr>
                <a:spLocks noChangeArrowheads="1"/>
              </p:cNvSpPr>
              <p:nvPr userDrawn="1"/>
            </p:nvSpPr>
            <p:spPr bwMode="hidden">
              <a:xfrm>
                <a:off x="3368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59" name="Rectangle 3255"/>
              <p:cNvSpPr>
                <a:spLocks noChangeArrowheads="1"/>
              </p:cNvSpPr>
              <p:nvPr userDrawn="1"/>
            </p:nvSpPr>
            <p:spPr bwMode="hidden">
              <a:xfrm>
                <a:off x="3454" y="4228"/>
                <a:ext cx="44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60" name="Rectangle 3256"/>
              <p:cNvSpPr>
                <a:spLocks noChangeArrowheads="1"/>
              </p:cNvSpPr>
              <p:nvPr userDrawn="1"/>
            </p:nvSpPr>
            <p:spPr bwMode="hidden">
              <a:xfrm>
                <a:off x="3541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61" name="Rectangle 3257"/>
              <p:cNvSpPr>
                <a:spLocks noChangeArrowheads="1"/>
              </p:cNvSpPr>
              <p:nvPr userDrawn="1"/>
            </p:nvSpPr>
            <p:spPr bwMode="hidden">
              <a:xfrm>
                <a:off x="3627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62" name="Rectangle 3258"/>
              <p:cNvSpPr>
                <a:spLocks noChangeArrowheads="1"/>
              </p:cNvSpPr>
              <p:nvPr userDrawn="1"/>
            </p:nvSpPr>
            <p:spPr bwMode="hidden">
              <a:xfrm>
                <a:off x="3713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63" name="Rectangle 3259"/>
              <p:cNvSpPr>
                <a:spLocks noChangeArrowheads="1"/>
              </p:cNvSpPr>
              <p:nvPr userDrawn="1"/>
            </p:nvSpPr>
            <p:spPr bwMode="hidden">
              <a:xfrm>
                <a:off x="3799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64" name="Rectangle 3260"/>
              <p:cNvSpPr>
                <a:spLocks noChangeArrowheads="1"/>
              </p:cNvSpPr>
              <p:nvPr userDrawn="1"/>
            </p:nvSpPr>
            <p:spPr bwMode="hidden">
              <a:xfrm>
                <a:off x="3885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65" name="Rectangle 3261"/>
              <p:cNvSpPr>
                <a:spLocks noChangeArrowheads="1"/>
              </p:cNvSpPr>
              <p:nvPr userDrawn="1"/>
            </p:nvSpPr>
            <p:spPr bwMode="hidden">
              <a:xfrm>
                <a:off x="3972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66" name="Rectangle 3262"/>
              <p:cNvSpPr>
                <a:spLocks noChangeArrowheads="1"/>
              </p:cNvSpPr>
              <p:nvPr userDrawn="1"/>
            </p:nvSpPr>
            <p:spPr bwMode="hidden">
              <a:xfrm>
                <a:off x="4058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67" name="Rectangle 3263"/>
              <p:cNvSpPr>
                <a:spLocks noChangeArrowheads="1"/>
              </p:cNvSpPr>
              <p:nvPr userDrawn="1"/>
            </p:nvSpPr>
            <p:spPr bwMode="hidden">
              <a:xfrm>
                <a:off x="4144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68" name="Rectangle 3264"/>
              <p:cNvSpPr>
                <a:spLocks noChangeArrowheads="1"/>
              </p:cNvSpPr>
              <p:nvPr userDrawn="1"/>
            </p:nvSpPr>
            <p:spPr bwMode="hidden">
              <a:xfrm>
                <a:off x="4230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69" name="Rectangle 3265"/>
              <p:cNvSpPr>
                <a:spLocks noChangeArrowheads="1"/>
              </p:cNvSpPr>
              <p:nvPr userDrawn="1"/>
            </p:nvSpPr>
            <p:spPr bwMode="hidden">
              <a:xfrm>
                <a:off x="4316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70" name="Rectangle 3266"/>
              <p:cNvSpPr>
                <a:spLocks noChangeArrowheads="1"/>
              </p:cNvSpPr>
              <p:nvPr userDrawn="1"/>
            </p:nvSpPr>
            <p:spPr bwMode="hidden">
              <a:xfrm>
                <a:off x="4402" y="4228"/>
                <a:ext cx="44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71" name="Rectangle 3267"/>
              <p:cNvSpPr>
                <a:spLocks noChangeArrowheads="1"/>
              </p:cNvSpPr>
              <p:nvPr userDrawn="1"/>
            </p:nvSpPr>
            <p:spPr bwMode="hidden">
              <a:xfrm>
                <a:off x="4489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72" name="Rectangle 3268"/>
              <p:cNvSpPr>
                <a:spLocks noChangeArrowheads="1"/>
              </p:cNvSpPr>
              <p:nvPr userDrawn="1"/>
            </p:nvSpPr>
            <p:spPr bwMode="hidden">
              <a:xfrm>
                <a:off x="4575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73" name="Rectangle 3269"/>
              <p:cNvSpPr>
                <a:spLocks noChangeArrowheads="1"/>
              </p:cNvSpPr>
              <p:nvPr userDrawn="1"/>
            </p:nvSpPr>
            <p:spPr bwMode="hidden">
              <a:xfrm>
                <a:off x="4661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74" name="Rectangle 3270"/>
              <p:cNvSpPr>
                <a:spLocks noChangeArrowheads="1"/>
              </p:cNvSpPr>
              <p:nvPr userDrawn="1"/>
            </p:nvSpPr>
            <p:spPr bwMode="hidden">
              <a:xfrm>
                <a:off x="4747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75" name="Rectangle 3271"/>
              <p:cNvSpPr>
                <a:spLocks noChangeArrowheads="1"/>
              </p:cNvSpPr>
              <p:nvPr userDrawn="1"/>
            </p:nvSpPr>
            <p:spPr bwMode="hidden">
              <a:xfrm>
                <a:off x="4833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76" name="Rectangle 3272"/>
              <p:cNvSpPr>
                <a:spLocks noChangeArrowheads="1"/>
              </p:cNvSpPr>
              <p:nvPr userDrawn="1"/>
            </p:nvSpPr>
            <p:spPr bwMode="hidden">
              <a:xfrm>
                <a:off x="4920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77" name="Rectangle 3273"/>
              <p:cNvSpPr>
                <a:spLocks noChangeArrowheads="1"/>
              </p:cNvSpPr>
              <p:nvPr userDrawn="1"/>
            </p:nvSpPr>
            <p:spPr bwMode="hidden">
              <a:xfrm>
                <a:off x="5006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78" name="Rectangle 3274"/>
              <p:cNvSpPr>
                <a:spLocks noChangeArrowheads="1"/>
              </p:cNvSpPr>
              <p:nvPr userDrawn="1"/>
            </p:nvSpPr>
            <p:spPr bwMode="hidden">
              <a:xfrm>
                <a:off x="5092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79" name="Rectangle 3275"/>
              <p:cNvSpPr>
                <a:spLocks noChangeArrowheads="1"/>
              </p:cNvSpPr>
              <p:nvPr userDrawn="1"/>
            </p:nvSpPr>
            <p:spPr bwMode="hidden">
              <a:xfrm>
                <a:off x="5178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80" name="Rectangle 3276"/>
              <p:cNvSpPr>
                <a:spLocks noChangeArrowheads="1"/>
              </p:cNvSpPr>
              <p:nvPr userDrawn="1"/>
            </p:nvSpPr>
            <p:spPr bwMode="hidden">
              <a:xfrm>
                <a:off x="5264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81" name="Rectangle 3277"/>
              <p:cNvSpPr>
                <a:spLocks noChangeArrowheads="1"/>
              </p:cNvSpPr>
              <p:nvPr userDrawn="1"/>
            </p:nvSpPr>
            <p:spPr bwMode="hidden">
              <a:xfrm>
                <a:off x="5350" y="4228"/>
                <a:ext cx="44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82" name="Rectangle 3278"/>
              <p:cNvSpPr>
                <a:spLocks noChangeArrowheads="1"/>
              </p:cNvSpPr>
              <p:nvPr userDrawn="1"/>
            </p:nvSpPr>
            <p:spPr bwMode="hidden">
              <a:xfrm>
                <a:off x="5437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83" name="Rectangle 3279"/>
              <p:cNvSpPr>
                <a:spLocks noChangeArrowheads="1"/>
              </p:cNvSpPr>
              <p:nvPr userDrawn="1"/>
            </p:nvSpPr>
            <p:spPr bwMode="hidden">
              <a:xfrm>
                <a:off x="5523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84" name="Rectangle 3280"/>
              <p:cNvSpPr>
                <a:spLocks noChangeArrowheads="1"/>
              </p:cNvSpPr>
              <p:nvPr userDrawn="1"/>
            </p:nvSpPr>
            <p:spPr bwMode="hidden">
              <a:xfrm>
                <a:off x="5609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85" name="Rectangle 3281"/>
              <p:cNvSpPr>
                <a:spLocks noChangeArrowheads="1"/>
              </p:cNvSpPr>
              <p:nvPr userDrawn="1"/>
            </p:nvSpPr>
            <p:spPr bwMode="hidden">
              <a:xfrm>
                <a:off x="5695" y="4228"/>
                <a:ext cx="43" cy="44"/>
              </a:xfrm>
              <a:prstGeom prst="rect">
                <a:avLst/>
              </a:prstGeom>
              <a:solidFill>
                <a:srgbClr val="B6B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529" name="Rectangle 50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0960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i="0">
                <a:solidFill>
                  <a:schemeClr val="tx1"/>
                </a:solidFill>
              </a:defRPr>
            </a:lvl1pPr>
          </a:lstStyle>
          <a:p>
            <a:r>
              <a:rPr lang="en-US" altLang="en-US"/>
              <a:t>16-10-2001</a:t>
            </a:r>
          </a:p>
        </p:txBody>
      </p:sp>
      <p:sp>
        <p:nvSpPr>
          <p:cNvPr id="1530" name="Rectangle 50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60960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i="0">
                <a:solidFill>
                  <a:schemeClr val="tx1"/>
                </a:solidFill>
              </a:defRPr>
            </a:lvl1pPr>
          </a:lstStyle>
          <a:p>
            <a:fld id="{92DDB2AF-E30A-4A57-8DC3-0A8D07DDB31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31" name="Rectangle 507"/>
          <p:cNvSpPr>
            <a:spLocks noChangeArrowheads="1"/>
          </p:cNvSpPr>
          <p:nvPr/>
        </p:nvSpPr>
        <p:spPr bwMode="auto">
          <a:xfrm>
            <a:off x="304800" y="6096000"/>
            <a:ext cx="647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z="1400" i="0">
              <a:solidFill>
                <a:schemeClr val="tx1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6705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D1F7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nl-NL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3820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nl-NL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282575" indent="-282575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18207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1905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18207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39825" indent="-1841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18207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519238" indent="-1841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18207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909763" indent="-195263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18207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366963" indent="-195263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18207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824163" indent="-195263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18207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281363" indent="-195263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18207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738563" indent="-195263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18207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2636912"/>
            <a:ext cx="7772400" cy="1143000"/>
          </a:xfrm>
        </p:spPr>
        <p:txBody>
          <a:bodyPr/>
          <a:lstStyle/>
          <a:p>
            <a:r>
              <a:rPr lang="nl-NL" altLang="en-US" dirty="0" smtClean="0"/>
              <a:t>Focus </a:t>
            </a:r>
            <a:r>
              <a:rPr lang="nl-NL" altLang="en-US" dirty="0" err="1" smtClean="0"/>
              <a:t>group</a:t>
            </a:r>
            <a:r>
              <a:rPr lang="nl-NL" altLang="en-US" dirty="0" smtClean="0"/>
              <a:t> meeting </a:t>
            </a:r>
            <a:r>
              <a:rPr lang="nl-NL" altLang="en-US" dirty="0" smtClean="0"/>
              <a:t/>
            </a:r>
            <a:br>
              <a:rPr lang="nl-NL" altLang="en-US" dirty="0" smtClean="0"/>
            </a:br>
            <a:r>
              <a:rPr lang="nl-NL" altLang="en-US" i="1" dirty="0" smtClean="0"/>
              <a:t> </a:t>
            </a:r>
            <a:br>
              <a:rPr lang="nl-NL" altLang="en-US" i="1" dirty="0" smtClean="0"/>
            </a:br>
            <a:r>
              <a:rPr lang="nl-NL" altLang="en-US" i="1" dirty="0" smtClean="0"/>
              <a:t>date</a:t>
            </a:r>
            <a:endParaRPr lang="en-US" altLang="en-US" i="1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nl-NL" altLang="en-US" dirty="0" smtClean="0"/>
          </a:p>
          <a:p>
            <a:r>
              <a:rPr lang="nl-NL" altLang="en-US" dirty="0"/>
              <a:t>d</a:t>
            </a:r>
            <a:r>
              <a:rPr lang="nl-NL" altLang="en-US" dirty="0" smtClean="0"/>
              <a:t>r. </a:t>
            </a:r>
            <a:r>
              <a:rPr lang="nl-NL" altLang="en-US" dirty="0" err="1" smtClean="0"/>
              <a:t>Marinella</a:t>
            </a:r>
            <a:r>
              <a:rPr lang="nl-NL" altLang="en-US" dirty="0" smtClean="0"/>
              <a:t> Offerman</a:t>
            </a:r>
          </a:p>
          <a:p>
            <a:r>
              <a:rPr lang="nl-NL" altLang="en-US" dirty="0" smtClean="0"/>
              <a:t>drs. </a:t>
            </a:r>
            <a:r>
              <a:rPr lang="nl-NL" altLang="en-US" dirty="0" err="1" smtClean="0"/>
              <a:t>Arta</a:t>
            </a:r>
            <a:r>
              <a:rPr lang="nl-NL" altLang="en-US" dirty="0" smtClean="0"/>
              <a:t> Hoesseini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Welcome</a:t>
            </a:r>
            <a:r>
              <a:rPr lang="nl-NL" dirty="0" smtClean="0"/>
              <a:t> &amp; </a:t>
            </a:r>
            <a:r>
              <a:rPr lang="nl-NL" dirty="0" err="1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Aim</a:t>
            </a:r>
            <a:r>
              <a:rPr lang="nl-NL" dirty="0" smtClean="0"/>
              <a:t>: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improve</a:t>
            </a:r>
            <a:r>
              <a:rPr lang="nl-NL" dirty="0" smtClean="0"/>
              <a:t> </a:t>
            </a:r>
            <a:r>
              <a:rPr lang="nl-NL" dirty="0" err="1" smtClean="0"/>
              <a:t>head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neck</a:t>
            </a:r>
            <a:r>
              <a:rPr lang="nl-NL" dirty="0" smtClean="0"/>
              <a:t> </a:t>
            </a:r>
            <a:r>
              <a:rPr lang="nl-NL" dirty="0" err="1" smtClean="0"/>
              <a:t>cancer</a:t>
            </a:r>
            <a:r>
              <a:rPr lang="nl-NL" dirty="0" smtClean="0"/>
              <a:t> </a:t>
            </a:r>
            <a:r>
              <a:rPr lang="nl-NL" dirty="0" err="1" smtClean="0"/>
              <a:t>patient</a:t>
            </a:r>
            <a:r>
              <a:rPr lang="nl-NL" dirty="0" smtClean="0"/>
              <a:t> care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future</a:t>
            </a:r>
            <a:r>
              <a:rPr lang="nl-NL" dirty="0" smtClean="0"/>
              <a:t> </a:t>
            </a:r>
            <a:r>
              <a:rPr lang="nl-NL" dirty="0" err="1" smtClean="0"/>
              <a:t>patients</a:t>
            </a:r>
            <a:endParaRPr lang="nl-NL" dirty="0" smtClean="0"/>
          </a:p>
          <a:p>
            <a:pPr marL="0" indent="0">
              <a:buNone/>
            </a:pPr>
            <a:endParaRPr lang="nl-NL" dirty="0" smtClean="0"/>
          </a:p>
          <a:p>
            <a:r>
              <a:rPr lang="nl-NL" altLang="en-US" dirty="0" smtClean="0"/>
              <a:t>We want </a:t>
            </a:r>
            <a:r>
              <a:rPr lang="nl-NL" altLang="en-US" dirty="0" err="1" smtClean="0"/>
              <a:t>to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learn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from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your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experiences</a:t>
            </a:r>
            <a:r>
              <a:rPr lang="nl-NL" altLang="en-US" dirty="0" smtClean="0"/>
              <a:t>: </a:t>
            </a:r>
            <a:r>
              <a:rPr lang="nl-NL" altLang="en-US" dirty="0" err="1" smtClean="0"/>
              <a:t>you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can</a:t>
            </a:r>
            <a:r>
              <a:rPr lang="nl-NL" altLang="en-US" dirty="0" smtClean="0"/>
              <a:t> say </a:t>
            </a:r>
            <a:r>
              <a:rPr lang="nl-NL" altLang="en-US" dirty="0" err="1" smtClean="0"/>
              <a:t>anything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you</a:t>
            </a:r>
            <a:r>
              <a:rPr lang="nl-NL" altLang="en-US" dirty="0" smtClean="0"/>
              <a:t> want!</a:t>
            </a:r>
          </a:p>
          <a:p>
            <a:pPr marL="0" indent="0">
              <a:buNone/>
            </a:pPr>
            <a:endParaRPr lang="nl-NL" altLang="en-US" dirty="0"/>
          </a:p>
          <a:p>
            <a:r>
              <a:rPr lang="nl-NL" dirty="0" err="1" smtClean="0"/>
              <a:t>Although</a:t>
            </a:r>
            <a:r>
              <a:rPr lang="nl-NL" dirty="0" smtClean="0"/>
              <a:t> </a:t>
            </a:r>
            <a:r>
              <a:rPr lang="nl-NL" dirty="0" err="1" smtClean="0"/>
              <a:t>there</a:t>
            </a:r>
            <a:r>
              <a:rPr lang="nl-NL" dirty="0" smtClean="0"/>
              <a:t> are </a:t>
            </a:r>
            <a:r>
              <a:rPr lang="nl-NL" dirty="0" err="1" smtClean="0"/>
              <a:t>some</a:t>
            </a:r>
            <a:r>
              <a:rPr lang="nl-NL" dirty="0" smtClean="0"/>
              <a:t> </a:t>
            </a:r>
            <a:r>
              <a:rPr lang="nl-NL" dirty="0" err="1" smtClean="0"/>
              <a:t>similarities</a:t>
            </a:r>
            <a:r>
              <a:rPr lang="nl-NL" dirty="0" smtClean="0"/>
              <a:t>, </a:t>
            </a:r>
            <a:r>
              <a:rPr lang="nl-NL" dirty="0" err="1" smtClean="0"/>
              <a:t>your</a:t>
            </a:r>
            <a:r>
              <a:rPr lang="nl-NL" dirty="0" smtClean="0"/>
              <a:t> </a:t>
            </a:r>
            <a:r>
              <a:rPr lang="nl-NL" dirty="0" err="1" smtClean="0"/>
              <a:t>situation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treatment is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identical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other</a:t>
            </a:r>
            <a:r>
              <a:rPr lang="nl-NL" dirty="0" smtClean="0"/>
              <a:t> </a:t>
            </a:r>
            <a:r>
              <a:rPr lang="nl-NL" dirty="0" err="1" smtClean="0"/>
              <a:t>patients</a:t>
            </a:r>
            <a:r>
              <a:rPr lang="nl-NL" dirty="0" smtClean="0"/>
              <a:t> in </a:t>
            </a:r>
            <a:r>
              <a:rPr lang="nl-NL" dirty="0" err="1" smtClean="0"/>
              <a:t>this</a:t>
            </a:r>
            <a:r>
              <a:rPr lang="nl-NL" dirty="0" smtClean="0"/>
              <a:t> room</a:t>
            </a:r>
            <a:endParaRPr lang="nl-NL" dirty="0" smtClean="0"/>
          </a:p>
          <a:p>
            <a:pPr marL="0" indent="0">
              <a:buNone/>
            </a:pPr>
            <a:endParaRPr lang="nl-NL" dirty="0" smtClean="0"/>
          </a:p>
          <a:p>
            <a:r>
              <a:rPr lang="nl-NL" altLang="en-US" dirty="0" smtClean="0"/>
              <a:t>Data </a:t>
            </a:r>
            <a:r>
              <a:rPr lang="nl-NL" altLang="en-US" dirty="0" err="1" smtClean="0"/>
              <a:t>will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be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anonymised</a:t>
            </a:r>
            <a:r>
              <a:rPr lang="nl-NL" altLang="en-US" dirty="0" smtClean="0"/>
              <a:t> </a:t>
            </a:r>
            <a:endParaRPr lang="nl-NL" altLang="en-US" dirty="0" smtClean="0"/>
          </a:p>
          <a:p>
            <a:pPr marL="0" indent="0">
              <a:buNone/>
            </a:pPr>
            <a:endParaRPr lang="nl-NL" altLang="en-US" dirty="0" smtClean="0"/>
          </a:p>
          <a:p>
            <a:r>
              <a:rPr lang="nl-NL" dirty="0" smtClean="0"/>
              <a:t>Turn off mobile </a:t>
            </a:r>
            <a:r>
              <a:rPr lang="nl-NL" dirty="0" err="1" smtClean="0"/>
              <a:t>phones</a:t>
            </a:r>
            <a:r>
              <a:rPr lang="nl-NL" dirty="0" smtClean="0"/>
              <a:t> </a:t>
            </a:r>
            <a:endParaRPr lang="nl-NL" altLang="en-US" dirty="0"/>
          </a:p>
          <a:p>
            <a:endParaRPr lang="nl-NL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04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 smtClean="0"/>
              <a:t>Agenda</a:t>
            </a:r>
            <a:endParaRPr lang="en-US" altLang="en-US" dirty="0"/>
          </a:p>
        </p:txBody>
      </p:sp>
      <p:sp>
        <p:nvSpPr>
          <p:cNvPr id="32782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19:00</a:t>
            </a:r>
            <a:r>
              <a:rPr lang="nl-NL" dirty="0"/>
              <a:t>			</a:t>
            </a:r>
            <a:r>
              <a:rPr lang="nl-NL" dirty="0" err="1" smtClean="0"/>
              <a:t>welcome</a:t>
            </a:r>
            <a:r>
              <a:rPr lang="nl-NL" dirty="0" smtClean="0"/>
              <a:t> &amp; </a:t>
            </a:r>
            <a:r>
              <a:rPr lang="nl-NL" dirty="0" err="1" smtClean="0"/>
              <a:t>aim</a:t>
            </a:r>
            <a:r>
              <a:rPr lang="nl-NL" dirty="0"/>
              <a:t>	</a:t>
            </a:r>
            <a:endParaRPr lang="en-US" dirty="0"/>
          </a:p>
          <a:p>
            <a:pPr marL="0" indent="0">
              <a:buNone/>
            </a:pPr>
            <a:r>
              <a:rPr lang="nl-NL" dirty="0" smtClean="0"/>
              <a:t>19:10</a:t>
            </a:r>
            <a:r>
              <a:rPr lang="nl-NL" dirty="0"/>
              <a:t>			</a:t>
            </a:r>
            <a:r>
              <a:rPr lang="nl-NL" dirty="0" smtClean="0"/>
              <a:t>treatment </a:t>
            </a:r>
            <a:r>
              <a:rPr lang="nl-NL" dirty="0" err="1" smtClean="0"/>
              <a:t>decision</a:t>
            </a:r>
            <a:r>
              <a:rPr lang="nl-NL" dirty="0" smtClean="0"/>
              <a:t> </a:t>
            </a:r>
            <a:r>
              <a:rPr lang="nl-NL" dirty="0" err="1" smtClean="0"/>
              <a:t>consultation</a:t>
            </a:r>
            <a:endParaRPr lang="en-US" dirty="0"/>
          </a:p>
          <a:p>
            <a:pPr marL="0" indent="0">
              <a:buNone/>
            </a:pPr>
            <a:r>
              <a:rPr lang="nl-NL" dirty="0" smtClean="0"/>
              <a:t>19:30</a:t>
            </a:r>
            <a:r>
              <a:rPr lang="nl-NL" dirty="0"/>
              <a:t>			</a:t>
            </a:r>
            <a:r>
              <a:rPr lang="nl-NL" dirty="0" smtClean="0"/>
              <a:t>shared </a:t>
            </a:r>
            <a:r>
              <a:rPr lang="nl-NL" dirty="0" err="1" smtClean="0"/>
              <a:t>decision</a:t>
            </a:r>
            <a:r>
              <a:rPr lang="nl-NL" dirty="0" smtClean="0"/>
              <a:t> making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19:40			</a:t>
            </a:r>
            <a:r>
              <a:rPr lang="nl-NL" dirty="0" smtClean="0"/>
              <a:t>life-</a:t>
            </a:r>
            <a:r>
              <a:rPr lang="nl-NL" dirty="0" err="1" smtClean="0"/>
              <a:t>expectancy</a:t>
            </a:r>
            <a:r>
              <a:rPr lang="nl-NL" dirty="0" smtClean="0"/>
              <a:t> </a:t>
            </a:r>
            <a:r>
              <a:rPr lang="nl-NL" dirty="0" smtClean="0"/>
              <a:t>(1)</a:t>
            </a:r>
            <a:endParaRPr lang="en-US" dirty="0"/>
          </a:p>
          <a:p>
            <a:pPr marL="0" indent="0">
              <a:buNone/>
            </a:pPr>
            <a:r>
              <a:rPr lang="nl-NL" b="1" dirty="0" smtClean="0"/>
              <a:t>20:00</a:t>
            </a:r>
            <a:r>
              <a:rPr lang="nl-NL" b="1" dirty="0"/>
              <a:t>			</a:t>
            </a:r>
            <a:r>
              <a:rPr lang="nl-NL" b="1" dirty="0" smtClean="0"/>
              <a:t>break</a:t>
            </a:r>
            <a:endParaRPr lang="en-US" b="1" dirty="0"/>
          </a:p>
          <a:p>
            <a:pPr marL="0" indent="0">
              <a:buNone/>
            </a:pPr>
            <a:r>
              <a:rPr lang="nl-NL" dirty="0" smtClean="0"/>
              <a:t>20:10</a:t>
            </a:r>
            <a:r>
              <a:rPr lang="nl-NL" dirty="0"/>
              <a:t>			</a:t>
            </a:r>
            <a:r>
              <a:rPr lang="nl-NL" dirty="0" smtClean="0"/>
              <a:t>life-</a:t>
            </a:r>
            <a:r>
              <a:rPr lang="nl-NL" dirty="0" err="1" smtClean="0"/>
              <a:t>expectancy</a:t>
            </a:r>
            <a:r>
              <a:rPr lang="nl-NL" dirty="0" smtClean="0"/>
              <a:t> (</a:t>
            </a:r>
            <a:r>
              <a:rPr lang="nl-NL" dirty="0" smtClean="0"/>
              <a:t>2</a:t>
            </a:r>
            <a:r>
              <a:rPr lang="nl-NL" dirty="0" smtClean="0"/>
              <a:t>)</a:t>
            </a:r>
            <a:endParaRPr lang="en-US" dirty="0"/>
          </a:p>
          <a:p>
            <a:pPr marL="0" indent="0">
              <a:buNone/>
            </a:pPr>
            <a:r>
              <a:rPr lang="nl-NL" dirty="0" smtClean="0"/>
              <a:t>21:20</a:t>
            </a:r>
            <a:r>
              <a:rPr lang="nl-NL" dirty="0"/>
              <a:t>			</a:t>
            </a:r>
            <a:r>
              <a:rPr lang="nl-NL" dirty="0" err="1" smtClean="0"/>
              <a:t>closing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21:30 </a:t>
            </a:r>
            <a:r>
              <a:rPr lang="nl-NL" dirty="0" smtClean="0"/>
              <a:t>			</a:t>
            </a:r>
            <a:r>
              <a:rPr lang="nl-NL" dirty="0" smtClean="0"/>
              <a:t>end</a:t>
            </a:r>
            <a:endParaRPr lang="en-US" dirty="0"/>
          </a:p>
          <a:p>
            <a:pPr marL="0" indent="0">
              <a:buNone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Time line</a:t>
            </a:r>
            <a:endParaRPr lang="en-US" dirty="0"/>
          </a:p>
        </p:txBody>
      </p:sp>
      <p:sp>
        <p:nvSpPr>
          <p:cNvPr id="18" name="Flowchart: Process 17"/>
          <p:cNvSpPr/>
          <p:nvPr/>
        </p:nvSpPr>
        <p:spPr>
          <a:xfrm>
            <a:off x="461726" y="3690750"/>
            <a:ext cx="8352928" cy="216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 rot="10800000">
            <a:off x="4206142" y="3057999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461726" y="3992416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1626200" y="3994748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7128284" y="3992416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3075055" y="3992416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rot="10800000">
            <a:off x="1038414" y="3057999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33326" y="2389331"/>
            <a:ext cx="162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smtClean="0">
                <a:solidFill>
                  <a:schemeClr val="bg2"/>
                </a:solidFill>
              </a:rPr>
              <a:t>Consult GP /              </a:t>
            </a:r>
            <a:r>
              <a:rPr lang="nl-NL" sz="1600" b="1" i="0" dirty="0" err="1" smtClean="0">
                <a:solidFill>
                  <a:schemeClr val="bg2"/>
                </a:solidFill>
              </a:rPr>
              <a:t>other</a:t>
            </a:r>
            <a:r>
              <a:rPr lang="nl-NL" sz="1600" b="1" i="0" dirty="0" smtClean="0">
                <a:solidFill>
                  <a:schemeClr val="bg2"/>
                </a:solidFill>
              </a:rPr>
              <a:t> </a:t>
            </a:r>
            <a:r>
              <a:rPr lang="nl-NL" sz="1600" b="1" i="0" dirty="0" err="1" smtClean="0">
                <a:solidFill>
                  <a:schemeClr val="bg2"/>
                </a:solidFill>
              </a:rPr>
              <a:t>hospital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8046" y="4575751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err="1" smtClean="0">
                <a:solidFill>
                  <a:schemeClr val="bg2"/>
                </a:solidFill>
              </a:rPr>
              <a:t>symptoms</a:t>
            </a:r>
            <a:r>
              <a:rPr lang="nl-NL" sz="1600" b="1" i="0" dirty="0" smtClean="0">
                <a:solidFill>
                  <a:schemeClr val="bg2"/>
                </a:solidFill>
              </a:rPr>
              <a:t> 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67973" y="4576532"/>
            <a:ext cx="932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i="0" dirty="0" err="1" smtClean="0">
                <a:solidFill>
                  <a:schemeClr val="bg2"/>
                </a:solidFill>
              </a:rPr>
              <a:t>referral</a:t>
            </a:r>
            <a:r>
              <a:rPr lang="nl-NL" sz="1600" b="1" i="0" dirty="0" smtClean="0">
                <a:solidFill>
                  <a:schemeClr val="bg2"/>
                </a:solidFill>
              </a:rPr>
              <a:t> </a:t>
            </a:r>
            <a:endParaRPr lang="nl-NL" sz="1600" b="1" i="0" dirty="0" smtClean="0">
              <a:solidFill>
                <a:schemeClr val="bg2"/>
              </a:solidFill>
            </a:endParaRPr>
          </a:p>
          <a:p>
            <a:pPr algn="ctr"/>
            <a:r>
              <a:rPr lang="nl-NL" sz="1600" b="1" i="0" dirty="0" smtClean="0">
                <a:solidFill>
                  <a:schemeClr val="bg2"/>
                </a:solidFill>
              </a:rPr>
              <a:t>EMC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21698" y="4541573"/>
            <a:ext cx="1700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i="0" dirty="0">
                <a:solidFill>
                  <a:schemeClr val="bg2"/>
                </a:solidFill>
              </a:rPr>
              <a:t>t</a:t>
            </a:r>
            <a:r>
              <a:rPr lang="nl-NL" sz="1600" b="1" i="0" dirty="0" smtClean="0">
                <a:solidFill>
                  <a:schemeClr val="bg2"/>
                </a:solidFill>
              </a:rPr>
              <a:t>reatment </a:t>
            </a:r>
          </a:p>
          <a:p>
            <a:pPr algn="ctr"/>
            <a:r>
              <a:rPr lang="nl-NL" sz="1600" b="1" i="0" dirty="0" err="1" smtClean="0">
                <a:solidFill>
                  <a:schemeClr val="bg2"/>
                </a:solidFill>
              </a:rPr>
              <a:t>decision</a:t>
            </a:r>
            <a:r>
              <a:rPr lang="nl-NL" sz="1600" b="1" i="0" dirty="0" smtClean="0">
                <a:solidFill>
                  <a:schemeClr val="bg2"/>
                </a:solidFill>
              </a:rPr>
              <a:t> </a:t>
            </a:r>
          </a:p>
          <a:p>
            <a:pPr algn="ctr"/>
            <a:r>
              <a:rPr lang="nl-NL" sz="1600" b="1" i="0" dirty="0" err="1" smtClean="0">
                <a:solidFill>
                  <a:schemeClr val="bg2"/>
                </a:solidFill>
              </a:rPr>
              <a:t>consultation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82106" y="2615376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smtClean="0">
                <a:solidFill>
                  <a:schemeClr val="bg2"/>
                </a:solidFill>
              </a:rPr>
              <a:t>treatment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40252" y="4591831"/>
            <a:ext cx="972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smtClean="0">
                <a:solidFill>
                  <a:srgbClr val="FF0000"/>
                </a:solidFill>
              </a:rPr>
              <a:t>present</a:t>
            </a:r>
            <a:endParaRPr lang="en-US" sz="1600" b="1" i="0" dirty="0">
              <a:solidFill>
                <a:srgbClr val="FF0000"/>
              </a:solidFill>
            </a:endParaRPr>
          </a:p>
        </p:txBody>
      </p:sp>
      <p:sp>
        <p:nvSpPr>
          <p:cNvPr id="31" name="Down Arrow 30"/>
          <p:cNvSpPr/>
          <p:nvPr/>
        </p:nvSpPr>
        <p:spPr>
          <a:xfrm rot="10800000">
            <a:off x="2405941" y="3058000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186916" y="2380528"/>
            <a:ext cx="1881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smtClean="0">
                <a:solidFill>
                  <a:schemeClr val="bg2"/>
                </a:solidFill>
              </a:rPr>
              <a:t>i</a:t>
            </a:r>
            <a:r>
              <a:rPr lang="nl-NL" sz="1600" b="1" i="0" dirty="0" smtClean="0">
                <a:solidFill>
                  <a:schemeClr val="bg2"/>
                </a:solidFill>
              </a:rPr>
              <a:t>ntake</a:t>
            </a:r>
            <a:endParaRPr lang="nl-NL" sz="1600" b="1" i="0" dirty="0" smtClean="0"/>
          </a:p>
          <a:p>
            <a:r>
              <a:rPr lang="nl-NL" sz="1600" b="1" i="0" dirty="0" smtClean="0">
                <a:solidFill>
                  <a:schemeClr val="bg2"/>
                </a:solidFill>
              </a:rPr>
              <a:t>EMC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01753" y="2615376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smtClean="0">
                <a:solidFill>
                  <a:schemeClr val="bg2"/>
                </a:solidFill>
              </a:rPr>
              <a:t>follow-up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34" name="Down Arrow 33"/>
          <p:cNvSpPr/>
          <p:nvPr/>
        </p:nvSpPr>
        <p:spPr>
          <a:xfrm rot="10800000">
            <a:off x="5652120" y="3057999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2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Time line</a:t>
            </a:r>
            <a:endParaRPr lang="en-US" dirty="0"/>
          </a:p>
        </p:txBody>
      </p:sp>
      <p:sp>
        <p:nvSpPr>
          <p:cNvPr id="18" name="Flowchart: Process 17"/>
          <p:cNvSpPr/>
          <p:nvPr/>
        </p:nvSpPr>
        <p:spPr>
          <a:xfrm>
            <a:off x="461726" y="3690750"/>
            <a:ext cx="8352928" cy="216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 rot="10800000">
            <a:off x="4206142" y="3057999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461726" y="3992416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1626200" y="3994748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7128284" y="3992416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3075055" y="3992416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rot="10800000">
            <a:off x="1038414" y="3057999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33326" y="2389331"/>
            <a:ext cx="162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smtClean="0">
                <a:solidFill>
                  <a:schemeClr val="bg2"/>
                </a:solidFill>
              </a:rPr>
              <a:t>Consult GP /              </a:t>
            </a:r>
            <a:r>
              <a:rPr lang="nl-NL" sz="1600" b="1" i="0" dirty="0" err="1" smtClean="0">
                <a:solidFill>
                  <a:schemeClr val="bg2"/>
                </a:solidFill>
              </a:rPr>
              <a:t>other</a:t>
            </a:r>
            <a:r>
              <a:rPr lang="nl-NL" sz="1600" b="1" i="0" dirty="0" smtClean="0">
                <a:solidFill>
                  <a:schemeClr val="bg2"/>
                </a:solidFill>
              </a:rPr>
              <a:t> </a:t>
            </a:r>
            <a:r>
              <a:rPr lang="nl-NL" sz="1600" b="1" i="0" dirty="0" err="1" smtClean="0">
                <a:solidFill>
                  <a:schemeClr val="bg2"/>
                </a:solidFill>
              </a:rPr>
              <a:t>hospital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8046" y="4575751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err="1" smtClean="0">
                <a:solidFill>
                  <a:schemeClr val="bg2"/>
                </a:solidFill>
              </a:rPr>
              <a:t>symptoms</a:t>
            </a:r>
            <a:r>
              <a:rPr lang="nl-NL" sz="1600" b="1" i="0" dirty="0" smtClean="0">
                <a:solidFill>
                  <a:schemeClr val="bg2"/>
                </a:solidFill>
              </a:rPr>
              <a:t> 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67973" y="4576532"/>
            <a:ext cx="932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i="0" dirty="0" err="1" smtClean="0">
                <a:solidFill>
                  <a:schemeClr val="bg2"/>
                </a:solidFill>
              </a:rPr>
              <a:t>referral</a:t>
            </a:r>
            <a:r>
              <a:rPr lang="nl-NL" sz="1600" b="1" i="0" dirty="0" smtClean="0">
                <a:solidFill>
                  <a:schemeClr val="bg2"/>
                </a:solidFill>
              </a:rPr>
              <a:t> </a:t>
            </a:r>
            <a:endParaRPr lang="nl-NL" sz="1600" b="1" i="0" dirty="0" smtClean="0">
              <a:solidFill>
                <a:schemeClr val="bg2"/>
              </a:solidFill>
            </a:endParaRPr>
          </a:p>
          <a:p>
            <a:pPr algn="ctr"/>
            <a:r>
              <a:rPr lang="nl-NL" sz="1600" b="1" i="0" dirty="0" smtClean="0">
                <a:solidFill>
                  <a:schemeClr val="bg2"/>
                </a:solidFill>
              </a:rPr>
              <a:t>EMC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21698" y="4541573"/>
            <a:ext cx="1700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i="0" dirty="0">
                <a:solidFill>
                  <a:schemeClr val="bg2"/>
                </a:solidFill>
              </a:rPr>
              <a:t>t</a:t>
            </a:r>
            <a:r>
              <a:rPr lang="nl-NL" sz="1600" b="1" i="0" dirty="0" smtClean="0">
                <a:solidFill>
                  <a:schemeClr val="bg2"/>
                </a:solidFill>
              </a:rPr>
              <a:t>reatment </a:t>
            </a:r>
          </a:p>
          <a:p>
            <a:pPr algn="ctr"/>
            <a:r>
              <a:rPr lang="nl-NL" sz="1600" b="1" i="0" dirty="0" err="1" smtClean="0">
                <a:solidFill>
                  <a:schemeClr val="bg2"/>
                </a:solidFill>
              </a:rPr>
              <a:t>decision</a:t>
            </a:r>
            <a:r>
              <a:rPr lang="nl-NL" sz="1600" b="1" i="0" dirty="0" smtClean="0">
                <a:solidFill>
                  <a:schemeClr val="bg2"/>
                </a:solidFill>
              </a:rPr>
              <a:t> </a:t>
            </a:r>
          </a:p>
          <a:p>
            <a:pPr algn="ctr"/>
            <a:r>
              <a:rPr lang="nl-NL" sz="1600" b="1" i="0" dirty="0" err="1" smtClean="0">
                <a:solidFill>
                  <a:schemeClr val="bg2"/>
                </a:solidFill>
              </a:rPr>
              <a:t>consultation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82106" y="2615376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smtClean="0">
                <a:solidFill>
                  <a:schemeClr val="bg2"/>
                </a:solidFill>
              </a:rPr>
              <a:t>treatment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40252" y="4591831"/>
            <a:ext cx="972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smtClean="0">
                <a:solidFill>
                  <a:srgbClr val="FF0000"/>
                </a:solidFill>
              </a:rPr>
              <a:t>present</a:t>
            </a:r>
            <a:endParaRPr lang="en-US" sz="1600" b="1" i="0" dirty="0">
              <a:solidFill>
                <a:srgbClr val="FF0000"/>
              </a:solidFill>
            </a:endParaRPr>
          </a:p>
        </p:txBody>
      </p:sp>
      <p:sp>
        <p:nvSpPr>
          <p:cNvPr id="31" name="Down Arrow 30"/>
          <p:cNvSpPr/>
          <p:nvPr/>
        </p:nvSpPr>
        <p:spPr>
          <a:xfrm rot="10800000">
            <a:off x="2405941" y="3058000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186916" y="2380528"/>
            <a:ext cx="1881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smtClean="0">
                <a:solidFill>
                  <a:schemeClr val="bg2"/>
                </a:solidFill>
              </a:rPr>
              <a:t>i</a:t>
            </a:r>
            <a:r>
              <a:rPr lang="nl-NL" sz="1600" b="1" i="0" dirty="0" smtClean="0">
                <a:solidFill>
                  <a:schemeClr val="bg2"/>
                </a:solidFill>
              </a:rPr>
              <a:t>ntake</a:t>
            </a:r>
            <a:endParaRPr lang="nl-NL" sz="1600" b="1" i="0" dirty="0" smtClean="0"/>
          </a:p>
          <a:p>
            <a:r>
              <a:rPr lang="nl-NL" sz="1600" b="1" i="0" dirty="0" smtClean="0">
                <a:solidFill>
                  <a:schemeClr val="bg2"/>
                </a:solidFill>
              </a:rPr>
              <a:t>EMC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01753" y="2615376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smtClean="0">
                <a:solidFill>
                  <a:schemeClr val="bg2"/>
                </a:solidFill>
              </a:rPr>
              <a:t>follow-up</a:t>
            </a:r>
            <a:endParaRPr lang="en-US" sz="1600" b="1" i="0" dirty="0">
              <a:solidFill>
                <a:schemeClr val="bg2"/>
              </a:solidFill>
            </a:endParaRPr>
          </a:p>
        </p:txBody>
      </p:sp>
      <p:sp>
        <p:nvSpPr>
          <p:cNvPr id="34" name="Down Arrow 33"/>
          <p:cNvSpPr/>
          <p:nvPr/>
        </p:nvSpPr>
        <p:spPr>
          <a:xfrm rot="10800000">
            <a:off x="5652120" y="3057999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2467071" y="4623739"/>
            <a:ext cx="1419647" cy="720726"/>
          </a:xfrm>
          <a:prstGeom prst="rect">
            <a:avLst/>
          </a:pr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1" u="none" strike="noStrike" cap="none" normalizeH="0" baseline="0" smtClean="0">
              <a:ln>
                <a:noFill/>
              </a:ln>
              <a:solidFill>
                <a:srgbClr val="0D1F74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92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do you think is a good treatment proposal? </a:t>
            </a:r>
          </a:p>
        </p:txBody>
      </p:sp>
    </p:spTree>
    <p:extLst>
      <p:ext uri="{BB962C8B-B14F-4D97-AF65-F5344CB8AC3E}">
        <p14:creationId xmlns:p14="http://schemas.microsoft.com/office/powerpoint/2010/main" val="394047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Shared </a:t>
            </a:r>
            <a:r>
              <a:rPr lang="nl-NL" dirty="0" err="1" smtClean="0"/>
              <a:t>Decision</a:t>
            </a:r>
            <a:r>
              <a:rPr lang="nl-NL" dirty="0" smtClean="0"/>
              <a:t> Making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Patient</a:t>
            </a:r>
            <a:r>
              <a:rPr lang="nl-NL" dirty="0" smtClean="0"/>
              <a:t> &amp; doctor </a:t>
            </a:r>
            <a:r>
              <a:rPr lang="nl-NL" dirty="0" err="1" smtClean="0"/>
              <a:t>decide</a:t>
            </a:r>
            <a:r>
              <a:rPr lang="nl-NL" dirty="0" smtClean="0"/>
              <a:t> </a:t>
            </a:r>
            <a:r>
              <a:rPr lang="nl-NL" dirty="0" err="1" smtClean="0"/>
              <a:t>together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08920"/>
            <a:ext cx="5569024" cy="370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5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To what extent do you want to be involved by your doctor when it comes to treatment choices</a:t>
            </a:r>
            <a:r>
              <a:rPr lang="en-US" sz="2800" dirty="0" smtClean="0"/>
              <a:t>?</a:t>
            </a:r>
          </a:p>
          <a:p>
            <a:pPr marL="0" indent="0">
              <a:buNone/>
            </a:pPr>
            <a:endParaRPr lang="nl-NL" sz="28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Patient </a:t>
            </a:r>
            <a:r>
              <a:rPr lang="en-US" dirty="0"/>
              <a:t>and </a:t>
            </a:r>
            <a:r>
              <a:rPr lang="en-US" dirty="0" smtClean="0"/>
              <a:t>doctor should decide together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l-NL" dirty="0" smtClean="0"/>
              <a:t>The </a:t>
            </a:r>
            <a:r>
              <a:rPr lang="nl-NL" dirty="0" err="1" smtClean="0"/>
              <a:t>patient</a:t>
            </a:r>
            <a:r>
              <a:rPr lang="nl-NL" dirty="0" smtClean="0"/>
              <a:t> </a:t>
            </a:r>
            <a:r>
              <a:rPr lang="nl-NL" dirty="0" err="1" smtClean="0"/>
              <a:t>decides</a:t>
            </a:r>
            <a:endParaRPr lang="nl-NL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nl-NL" dirty="0" smtClean="0"/>
              <a:t>The doctor </a:t>
            </a:r>
            <a:r>
              <a:rPr lang="nl-NL" dirty="0" err="1" smtClean="0"/>
              <a:t>decides</a:t>
            </a:r>
            <a:r>
              <a:rPr lang="nl-NL" dirty="0" smtClean="0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7757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Life-</a:t>
            </a:r>
            <a:r>
              <a:rPr lang="nl-NL" dirty="0" err="1" smtClean="0"/>
              <a:t>expectancy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always</a:t>
            </a:r>
            <a:r>
              <a:rPr lang="nl-NL" dirty="0" smtClean="0"/>
              <a:t> </a:t>
            </a:r>
            <a:r>
              <a:rPr lang="nl-NL" dirty="0" err="1" smtClean="0"/>
              <a:t>discussed</a:t>
            </a:r>
            <a:r>
              <a:rPr lang="nl-NL" dirty="0" smtClean="0"/>
              <a:t> </a:t>
            </a:r>
            <a:endParaRPr lang="nl-NL" dirty="0" smtClean="0"/>
          </a:p>
          <a:p>
            <a:r>
              <a:rPr lang="nl-NL" dirty="0" smtClean="0"/>
              <a:t>Hard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predict</a:t>
            </a:r>
            <a:r>
              <a:rPr lang="nl-NL" dirty="0" smtClean="0"/>
              <a:t> </a:t>
            </a:r>
            <a:r>
              <a:rPr lang="nl-NL" dirty="0" smtClean="0">
                <a:sym typeface="Wingdings" panose="05000000000000000000" pitchFamily="2" charset="2"/>
              </a:rPr>
              <a:t> </a:t>
            </a:r>
            <a:r>
              <a:rPr lang="nl-NL" b="1" dirty="0" err="1" smtClean="0"/>
              <a:t>probability</a:t>
            </a:r>
            <a:endParaRPr lang="nl-NL" b="1" dirty="0" smtClean="0"/>
          </a:p>
          <a:p>
            <a:r>
              <a:rPr lang="nl-NL" dirty="0" err="1" smtClean="0"/>
              <a:t>One</a:t>
            </a:r>
            <a:r>
              <a:rPr lang="nl-NL" dirty="0" smtClean="0"/>
              <a:t> of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ways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discuss</a:t>
            </a:r>
            <a:r>
              <a:rPr lang="nl-NL" dirty="0" smtClean="0"/>
              <a:t> </a:t>
            </a:r>
            <a:r>
              <a:rPr lang="nl-NL" dirty="0" err="1" smtClean="0"/>
              <a:t>this</a:t>
            </a:r>
            <a:r>
              <a:rPr lang="nl-NL" dirty="0" smtClean="0"/>
              <a:t> is in a ‘’</a:t>
            </a:r>
            <a:r>
              <a:rPr lang="nl-NL" dirty="0" err="1" smtClean="0"/>
              <a:t>qualitative</a:t>
            </a:r>
            <a:r>
              <a:rPr lang="nl-NL" dirty="0" smtClean="0"/>
              <a:t> </a:t>
            </a:r>
            <a:r>
              <a:rPr lang="nl-NL" dirty="0" err="1" smtClean="0"/>
              <a:t>manner</a:t>
            </a:r>
            <a:r>
              <a:rPr lang="nl-NL" dirty="0" smtClean="0"/>
              <a:t>’’, </a:t>
            </a:r>
            <a:r>
              <a:rPr lang="nl-NL" dirty="0" err="1" smtClean="0"/>
              <a:t>general</a:t>
            </a:r>
            <a:r>
              <a:rPr lang="nl-NL" dirty="0" smtClean="0"/>
              <a:t> </a:t>
            </a:r>
            <a:r>
              <a:rPr lang="nl-NL" dirty="0" err="1" smtClean="0"/>
              <a:t>terms</a:t>
            </a:r>
            <a:r>
              <a:rPr lang="nl-NL" dirty="0" smtClean="0"/>
              <a:t> like:</a:t>
            </a:r>
            <a:r>
              <a:rPr lang="nl-NL" dirty="0"/>
              <a:t>	</a:t>
            </a:r>
            <a:r>
              <a:rPr lang="nl-NL" dirty="0" smtClean="0"/>
              <a:t>‘</a:t>
            </a:r>
            <a:r>
              <a:rPr lang="nl-NL" i="1" dirty="0" err="1" smtClean="0"/>
              <a:t>the</a:t>
            </a:r>
            <a:r>
              <a:rPr lang="nl-NL" i="1" dirty="0" smtClean="0"/>
              <a:t> </a:t>
            </a:r>
            <a:r>
              <a:rPr lang="nl-NL" i="1" dirty="0" err="1" smtClean="0"/>
              <a:t>cancer</a:t>
            </a:r>
            <a:r>
              <a:rPr lang="nl-NL" i="1" dirty="0" smtClean="0"/>
              <a:t> is </a:t>
            </a:r>
            <a:r>
              <a:rPr lang="nl-NL" i="1" dirty="0" err="1" smtClean="0"/>
              <a:t>curable</a:t>
            </a:r>
            <a:r>
              <a:rPr lang="nl-NL" i="1" dirty="0" smtClean="0"/>
              <a:t>’</a:t>
            </a:r>
          </a:p>
          <a:p>
            <a:pPr marL="0" indent="0">
              <a:buNone/>
            </a:pPr>
            <a:r>
              <a:rPr lang="nl-NL" dirty="0"/>
              <a:t>	</a:t>
            </a:r>
            <a:endParaRPr lang="nl-NL" dirty="0" smtClean="0"/>
          </a:p>
          <a:p>
            <a:r>
              <a:rPr lang="nl-NL" dirty="0" err="1" smtClean="0"/>
              <a:t>Another</a:t>
            </a:r>
            <a:r>
              <a:rPr lang="nl-NL" dirty="0" smtClean="0"/>
              <a:t> way is </a:t>
            </a:r>
            <a:r>
              <a:rPr lang="nl-NL" dirty="0" err="1" smtClean="0"/>
              <a:t>quantitative</a:t>
            </a:r>
            <a:r>
              <a:rPr lang="nl-NL" dirty="0" smtClean="0"/>
              <a:t>, like </a:t>
            </a:r>
            <a:r>
              <a:rPr lang="nl-NL" dirty="0" err="1" smtClean="0"/>
              <a:t>specific</a:t>
            </a:r>
            <a:r>
              <a:rPr lang="nl-NL" dirty="0" smtClean="0"/>
              <a:t> </a:t>
            </a:r>
            <a:r>
              <a:rPr lang="nl-NL" dirty="0" err="1" smtClean="0"/>
              <a:t>numbers</a:t>
            </a:r>
            <a:r>
              <a:rPr lang="nl-NL" dirty="0" smtClean="0"/>
              <a:t> or percentages</a:t>
            </a:r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dirty="0"/>
              <a:t>	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4713581"/>
            <a:ext cx="3816424" cy="1769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88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To what extent do you think it is important to receive information about your life </a:t>
            </a:r>
            <a:r>
              <a:rPr lang="en-US" sz="2800" dirty="0" smtClean="0"/>
              <a:t>expectancy?</a:t>
            </a:r>
          </a:p>
          <a:p>
            <a:pPr marL="0" indent="0">
              <a:buNone/>
            </a:pPr>
            <a:endParaRPr lang="nl-NL" sz="28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nl-NL" dirty="0" err="1" smtClean="0"/>
              <a:t>Not</a:t>
            </a:r>
            <a:r>
              <a:rPr lang="nl-NL" dirty="0" smtClean="0"/>
              <a:t> at </a:t>
            </a:r>
            <a:r>
              <a:rPr lang="nl-NL" dirty="0" err="1" smtClean="0"/>
              <a:t>all</a:t>
            </a:r>
            <a:r>
              <a:rPr lang="nl-NL" dirty="0" smtClean="0"/>
              <a:t> important</a:t>
            </a:r>
            <a:endParaRPr lang="en-US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nl-NL" dirty="0" err="1" smtClean="0"/>
              <a:t>Not</a:t>
            </a:r>
            <a:r>
              <a:rPr lang="nl-NL" dirty="0" smtClean="0"/>
              <a:t> important</a:t>
            </a:r>
            <a:endParaRPr lang="en-US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nl-NL" dirty="0" err="1" smtClean="0"/>
              <a:t>Somewhat</a:t>
            </a:r>
            <a:r>
              <a:rPr lang="nl-NL" dirty="0" smtClean="0"/>
              <a:t> important</a:t>
            </a:r>
            <a:endParaRPr lang="en-US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nl-NL" dirty="0" err="1" smtClean="0"/>
              <a:t>Very</a:t>
            </a:r>
            <a:r>
              <a:rPr lang="nl-NL" dirty="0" smtClean="0"/>
              <a:t> important</a:t>
            </a:r>
            <a:endParaRPr lang="en-US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7151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Do you think that life-expectancy should be discussed with each patient?</a:t>
            </a:r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52961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 smtClean="0"/>
              <a:t>BREAK (20:00 </a:t>
            </a:r>
            <a:r>
              <a:rPr lang="nl-NL" sz="2800" dirty="0" smtClean="0"/>
              <a:t>– 20:10)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2188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859216" cy="609600"/>
          </a:xfrm>
        </p:spPr>
        <p:txBody>
          <a:bodyPr/>
          <a:lstStyle/>
          <a:p>
            <a:r>
              <a:rPr lang="nl-NL" dirty="0" smtClean="0"/>
              <a:t>Life-</a:t>
            </a:r>
            <a:r>
              <a:rPr lang="nl-NL" dirty="0" err="1" smtClean="0"/>
              <a:t>expectancy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A </a:t>
            </a:r>
            <a:r>
              <a:rPr lang="nl-NL" dirty="0" err="1" smtClean="0"/>
              <a:t>specific</a:t>
            </a:r>
            <a:r>
              <a:rPr lang="nl-NL" dirty="0" smtClean="0"/>
              <a:t> way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discuss</a:t>
            </a:r>
            <a:r>
              <a:rPr lang="nl-NL" dirty="0" smtClean="0"/>
              <a:t> life-</a:t>
            </a:r>
            <a:r>
              <a:rPr lang="nl-NL" dirty="0" err="1" smtClean="0"/>
              <a:t>expectancy</a:t>
            </a:r>
            <a:r>
              <a:rPr lang="nl-NL" dirty="0" smtClean="0"/>
              <a:t> is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numbers</a:t>
            </a:r>
            <a:r>
              <a:rPr lang="nl-NL" dirty="0" smtClean="0"/>
              <a:t> / percentages</a:t>
            </a:r>
            <a:endParaRPr lang="nl-NL" dirty="0" smtClean="0"/>
          </a:p>
          <a:p>
            <a:pPr marL="0" indent="0">
              <a:buNone/>
            </a:pPr>
            <a:endParaRPr lang="nl-NL" dirty="0" smtClean="0"/>
          </a:p>
          <a:p>
            <a:r>
              <a:rPr lang="nl-NL" dirty="0" smtClean="0"/>
              <a:t>Percentage of </a:t>
            </a:r>
            <a:r>
              <a:rPr lang="nl-NL" dirty="0" err="1" smtClean="0"/>
              <a:t>patients</a:t>
            </a:r>
            <a:r>
              <a:rPr lang="nl-NL" dirty="0" smtClean="0"/>
              <a:t> </a:t>
            </a:r>
            <a:r>
              <a:rPr lang="nl-NL" dirty="0" err="1" smtClean="0"/>
              <a:t>who</a:t>
            </a:r>
            <a:r>
              <a:rPr lang="nl-NL" dirty="0" smtClean="0"/>
              <a:t> are </a:t>
            </a:r>
            <a:r>
              <a:rPr lang="nl-NL" dirty="0" err="1" smtClean="0"/>
              <a:t>alive</a:t>
            </a:r>
            <a:r>
              <a:rPr lang="nl-NL" dirty="0" smtClean="0"/>
              <a:t> at 2-</a:t>
            </a:r>
            <a:r>
              <a:rPr lang="nl-NL" dirty="0" smtClean="0"/>
              <a:t>, 5- </a:t>
            </a:r>
            <a:r>
              <a:rPr lang="nl-NL" dirty="0" smtClean="0"/>
              <a:t>or 10-years </a:t>
            </a:r>
            <a:r>
              <a:rPr lang="nl-NL" dirty="0" err="1" smtClean="0"/>
              <a:t>after</a:t>
            </a:r>
            <a:r>
              <a:rPr lang="nl-NL" dirty="0" smtClean="0"/>
              <a:t> treatment</a:t>
            </a:r>
            <a:endParaRPr lang="nl-NL" dirty="0" smtClean="0"/>
          </a:p>
          <a:p>
            <a:pPr marL="0" indent="0">
              <a:buNone/>
            </a:pPr>
            <a:endParaRPr lang="nl-NL" dirty="0" smtClean="0"/>
          </a:p>
          <a:p>
            <a:r>
              <a:rPr lang="nl-NL" b="1" dirty="0" err="1" smtClean="0"/>
              <a:t>Probability</a:t>
            </a:r>
            <a:r>
              <a:rPr lang="nl-NL" b="1" dirty="0" smtClean="0"/>
              <a:t> </a:t>
            </a:r>
            <a:r>
              <a:rPr lang="nl-NL" dirty="0" err="1" smtClean="0"/>
              <a:t>calculation</a:t>
            </a:r>
            <a:r>
              <a:rPr lang="nl-NL" dirty="0" smtClean="0"/>
              <a:t>, large </a:t>
            </a:r>
            <a:r>
              <a:rPr lang="nl-NL" dirty="0" err="1" smtClean="0"/>
              <a:t>group</a:t>
            </a:r>
            <a:r>
              <a:rPr lang="nl-NL" dirty="0" smtClean="0"/>
              <a:t> of </a:t>
            </a:r>
            <a:r>
              <a:rPr lang="nl-NL" dirty="0" err="1" smtClean="0"/>
              <a:t>patients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different </a:t>
            </a:r>
            <a:r>
              <a:rPr lang="nl-NL" dirty="0" err="1" smtClean="0"/>
              <a:t>characteristics</a:t>
            </a:r>
            <a:endParaRPr lang="nl-NL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04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859216" cy="609600"/>
          </a:xfrm>
        </p:spPr>
        <p:txBody>
          <a:bodyPr/>
          <a:lstStyle/>
          <a:p>
            <a:r>
              <a:rPr lang="nl-NL" dirty="0"/>
              <a:t>Life-</a:t>
            </a:r>
            <a:r>
              <a:rPr lang="nl-NL" dirty="0" err="1"/>
              <a:t>expectancy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 algn="ctr">
              <a:buNone/>
            </a:pPr>
            <a:r>
              <a:rPr lang="nl-NL" dirty="0" err="1" smtClean="0"/>
              <a:t>Example</a:t>
            </a:r>
            <a:r>
              <a:rPr lang="nl-NL" dirty="0" smtClean="0"/>
              <a:t>: a </a:t>
            </a:r>
            <a:r>
              <a:rPr lang="nl-NL" dirty="0" err="1" smtClean="0"/>
              <a:t>patient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a 5-years survival </a:t>
            </a:r>
            <a:r>
              <a:rPr lang="nl-NL" dirty="0" err="1" smtClean="0"/>
              <a:t>probability</a:t>
            </a:r>
            <a:r>
              <a:rPr lang="nl-NL" dirty="0" smtClean="0"/>
              <a:t> of 70</a:t>
            </a:r>
            <a:r>
              <a:rPr lang="nl-NL" dirty="0" smtClean="0"/>
              <a:t>%</a:t>
            </a:r>
            <a:endParaRPr lang="en-US" dirty="0" smtClean="0"/>
          </a:p>
          <a:p>
            <a:pPr marL="0" indent="0" algn="ctr">
              <a:buNone/>
            </a:pPr>
            <a:r>
              <a:rPr lang="nl-NL" dirty="0" smtClean="0"/>
              <a:t>=</a:t>
            </a:r>
            <a:endParaRPr lang="en-US" dirty="0" smtClean="0"/>
          </a:p>
          <a:p>
            <a:pPr marL="0" indent="0" algn="ctr">
              <a:buNone/>
            </a:pP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b="1" dirty="0" err="1" smtClean="0"/>
              <a:t>probability</a:t>
            </a:r>
            <a:r>
              <a:rPr lang="nl-NL" dirty="0" smtClean="0"/>
              <a:t> </a:t>
            </a:r>
            <a:r>
              <a:rPr lang="nl-NL" dirty="0" err="1" smtClean="0"/>
              <a:t>that</a:t>
            </a:r>
            <a:r>
              <a:rPr lang="nl-NL" dirty="0" smtClean="0"/>
              <a:t> </a:t>
            </a:r>
            <a:r>
              <a:rPr lang="nl-NL" dirty="0" err="1" smtClean="0"/>
              <a:t>after</a:t>
            </a:r>
            <a:r>
              <a:rPr lang="nl-NL" dirty="0" smtClean="0"/>
              <a:t> 5 </a:t>
            </a:r>
            <a:r>
              <a:rPr lang="nl-NL" dirty="0" err="1" smtClean="0"/>
              <a:t>years</a:t>
            </a:r>
            <a:r>
              <a:rPr lang="nl-NL" dirty="0" smtClean="0"/>
              <a:t> 70 out of 100 </a:t>
            </a:r>
            <a:r>
              <a:rPr lang="nl-NL" dirty="0" err="1" smtClean="0"/>
              <a:t>patients</a:t>
            </a:r>
            <a:r>
              <a:rPr lang="nl-NL" dirty="0" smtClean="0"/>
              <a:t> are </a:t>
            </a:r>
            <a:r>
              <a:rPr lang="nl-NL" dirty="0" err="1" smtClean="0"/>
              <a:t>still</a:t>
            </a:r>
            <a:r>
              <a:rPr lang="nl-NL" dirty="0" smtClean="0"/>
              <a:t> </a:t>
            </a:r>
            <a:r>
              <a:rPr lang="nl-NL" dirty="0" err="1" smtClean="0"/>
              <a:t>alive</a:t>
            </a:r>
            <a:endParaRPr lang="nl-NL" dirty="0" smtClean="0"/>
          </a:p>
          <a:p>
            <a:pPr marL="0" indent="0" algn="ctr">
              <a:buNone/>
            </a:pPr>
            <a:r>
              <a:rPr lang="nl-NL" dirty="0">
                <a:solidFill>
                  <a:srgbClr val="0C2074"/>
                </a:solidFill>
              </a:rPr>
              <a:t>=</a:t>
            </a:r>
            <a:endParaRPr lang="nl-NL" dirty="0" smtClean="0">
              <a:solidFill>
                <a:srgbClr val="0C2074"/>
              </a:solidFill>
            </a:endParaRPr>
          </a:p>
          <a:p>
            <a:pPr marL="0" indent="0" algn="ctr">
              <a:buNone/>
            </a:pPr>
            <a:r>
              <a:rPr lang="nl-NL" dirty="0" err="1" smtClean="0">
                <a:solidFill>
                  <a:srgbClr val="0C2074"/>
                </a:solidFill>
              </a:rPr>
              <a:t>the</a:t>
            </a:r>
            <a:r>
              <a:rPr lang="nl-NL" dirty="0" smtClean="0">
                <a:solidFill>
                  <a:srgbClr val="0C2074"/>
                </a:solidFill>
              </a:rPr>
              <a:t> </a:t>
            </a:r>
            <a:r>
              <a:rPr lang="nl-NL" b="1" dirty="0" err="1" smtClean="0">
                <a:solidFill>
                  <a:srgbClr val="0C2074"/>
                </a:solidFill>
              </a:rPr>
              <a:t>probability</a:t>
            </a:r>
            <a:r>
              <a:rPr lang="nl-NL" dirty="0" smtClean="0">
                <a:solidFill>
                  <a:srgbClr val="0C2074"/>
                </a:solidFill>
              </a:rPr>
              <a:t> </a:t>
            </a:r>
            <a:r>
              <a:rPr lang="nl-NL" dirty="0" err="1" smtClean="0">
                <a:solidFill>
                  <a:srgbClr val="0C2074"/>
                </a:solidFill>
              </a:rPr>
              <a:t>that</a:t>
            </a:r>
            <a:r>
              <a:rPr lang="nl-NL" dirty="0" smtClean="0">
                <a:solidFill>
                  <a:srgbClr val="0C2074"/>
                </a:solidFill>
              </a:rPr>
              <a:t> </a:t>
            </a:r>
            <a:r>
              <a:rPr lang="nl-NL" dirty="0" err="1" smtClean="0">
                <a:solidFill>
                  <a:srgbClr val="0C2074"/>
                </a:solidFill>
              </a:rPr>
              <a:t>the</a:t>
            </a:r>
            <a:r>
              <a:rPr lang="nl-NL" dirty="0" smtClean="0">
                <a:solidFill>
                  <a:srgbClr val="0C2074"/>
                </a:solidFill>
              </a:rPr>
              <a:t> </a:t>
            </a:r>
            <a:r>
              <a:rPr lang="nl-NL" dirty="0" err="1" smtClean="0">
                <a:solidFill>
                  <a:srgbClr val="0C2074"/>
                </a:solidFill>
              </a:rPr>
              <a:t>patients</a:t>
            </a:r>
            <a:r>
              <a:rPr lang="nl-NL" dirty="0" smtClean="0">
                <a:solidFill>
                  <a:srgbClr val="0C2074"/>
                </a:solidFill>
              </a:rPr>
              <a:t> is </a:t>
            </a:r>
            <a:r>
              <a:rPr lang="nl-NL" dirty="0" err="1" smtClean="0">
                <a:solidFill>
                  <a:srgbClr val="0C2074"/>
                </a:solidFill>
              </a:rPr>
              <a:t>alive</a:t>
            </a:r>
            <a:r>
              <a:rPr lang="nl-NL" dirty="0" smtClean="0">
                <a:solidFill>
                  <a:srgbClr val="0C2074"/>
                </a:solidFill>
              </a:rPr>
              <a:t> </a:t>
            </a:r>
            <a:r>
              <a:rPr lang="nl-NL" dirty="0" err="1" smtClean="0">
                <a:solidFill>
                  <a:srgbClr val="0C2074"/>
                </a:solidFill>
              </a:rPr>
              <a:t>after</a:t>
            </a:r>
            <a:r>
              <a:rPr lang="nl-NL" dirty="0" smtClean="0">
                <a:solidFill>
                  <a:srgbClr val="0C2074"/>
                </a:solidFill>
              </a:rPr>
              <a:t> 5 </a:t>
            </a:r>
            <a:r>
              <a:rPr lang="nl-NL" dirty="0" err="1" smtClean="0">
                <a:solidFill>
                  <a:srgbClr val="0C2074"/>
                </a:solidFill>
              </a:rPr>
              <a:t>years</a:t>
            </a:r>
            <a:r>
              <a:rPr lang="nl-NL" dirty="0" smtClean="0">
                <a:solidFill>
                  <a:srgbClr val="0C2074"/>
                </a:solidFill>
              </a:rPr>
              <a:t> is 70</a:t>
            </a:r>
            <a:r>
              <a:rPr lang="nl-NL" dirty="0" smtClean="0">
                <a:solidFill>
                  <a:srgbClr val="0C2074"/>
                </a:solidFill>
              </a:rPr>
              <a:t>%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71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 smtClean="0"/>
              <a:t>In case we have these survival </a:t>
            </a:r>
            <a:r>
              <a:rPr lang="nl-NL" sz="2800" dirty="0" err="1" smtClean="0"/>
              <a:t>chances</a:t>
            </a:r>
            <a:r>
              <a:rPr lang="nl-NL" sz="2800" dirty="0" smtClean="0"/>
              <a:t>, s</a:t>
            </a:r>
            <a:r>
              <a:rPr lang="en-US" sz="2800" dirty="0" err="1" smtClean="0"/>
              <a:t>hould</a:t>
            </a:r>
            <a:r>
              <a:rPr lang="en-US" sz="2800" dirty="0" smtClean="0"/>
              <a:t> </a:t>
            </a:r>
            <a:r>
              <a:rPr lang="en-US" sz="2800" dirty="0"/>
              <a:t>the doctor share </a:t>
            </a:r>
            <a:r>
              <a:rPr lang="en-US" sz="2800" dirty="0" smtClean="0"/>
              <a:t>these with </a:t>
            </a:r>
            <a:r>
              <a:rPr lang="en-US" sz="2800" dirty="0"/>
              <a:t>the patient</a:t>
            </a:r>
            <a:r>
              <a:rPr lang="en-US" sz="2800" dirty="0" smtClean="0"/>
              <a:t>?</a:t>
            </a:r>
            <a:endParaRPr lang="nl-NL" sz="2800" dirty="0"/>
          </a:p>
          <a:p>
            <a:pPr marL="0" indent="0"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108952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Which view </a:t>
            </a:r>
            <a:r>
              <a:rPr lang="en-US" sz="2800" dirty="0" smtClean="0"/>
              <a:t>would you prefer?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076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5-year survival </a:t>
            </a:r>
            <a:r>
              <a:rPr lang="nl-NL" dirty="0" err="1" smtClean="0"/>
              <a:t>rate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9221" t="17040" r="72257" b="26683"/>
          <a:stretch/>
        </p:blipFill>
        <p:spPr bwMode="auto">
          <a:xfrm>
            <a:off x="2278697" y="1700808"/>
            <a:ext cx="4586605" cy="47028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/>
          <p:cNvPicPr/>
          <p:nvPr/>
        </p:nvPicPr>
        <p:blipFill rotWithShape="1">
          <a:blip r:embed="rId3"/>
          <a:srcRect l="9149" t="16134" r="71949" b="26731"/>
          <a:stretch/>
        </p:blipFill>
        <p:spPr bwMode="auto">
          <a:xfrm>
            <a:off x="1854720" y="1484784"/>
            <a:ext cx="5381575" cy="52565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538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5-year survival </a:t>
            </a:r>
            <a:r>
              <a:rPr lang="nl-NL" dirty="0" err="1"/>
              <a:t>rate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9221" t="17040" r="72257" b="26683"/>
          <a:stretch/>
        </p:blipFill>
        <p:spPr bwMode="auto">
          <a:xfrm>
            <a:off x="2278697" y="1700808"/>
            <a:ext cx="4586605" cy="47028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4150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5-year survival </a:t>
            </a:r>
            <a:r>
              <a:rPr lang="nl-NL" dirty="0" err="1"/>
              <a:t>rate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" t="5387" r="5935" b="6285"/>
          <a:stretch/>
        </p:blipFill>
        <p:spPr bwMode="auto">
          <a:xfrm>
            <a:off x="2123728" y="1406674"/>
            <a:ext cx="4796169" cy="4487500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73540" y="5909801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i="0" dirty="0" smtClean="0">
                <a:solidFill>
                  <a:srgbClr val="00B050"/>
                </a:solidFill>
              </a:rPr>
              <a:t>          70</a:t>
            </a:r>
            <a:r>
              <a:rPr lang="nl-NL" sz="1600" b="1" i="0" dirty="0">
                <a:solidFill>
                  <a:srgbClr val="00B050"/>
                </a:solidFill>
              </a:rPr>
              <a:t>% in </a:t>
            </a:r>
            <a:r>
              <a:rPr lang="nl-NL" sz="1600" b="1" i="0" dirty="0" smtClean="0">
                <a:solidFill>
                  <a:srgbClr val="00B050"/>
                </a:solidFill>
              </a:rPr>
              <a:t>leven		</a:t>
            </a:r>
            <a:r>
              <a:rPr lang="nl-NL" sz="1600" b="1" i="0" dirty="0" smtClean="0">
                <a:solidFill>
                  <a:schemeClr val="bg1">
                    <a:lumMod val="50000"/>
                  </a:schemeClr>
                </a:solidFill>
              </a:rPr>
              <a:t>30% overleden</a:t>
            </a:r>
          </a:p>
          <a:p>
            <a:endParaRPr lang="nl-NL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82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5-year survival </a:t>
            </a:r>
            <a:r>
              <a:rPr lang="nl-NL" dirty="0" err="1"/>
              <a:t>rate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11153" t="20135" r="72223" b="30498"/>
          <a:stretch/>
        </p:blipFill>
        <p:spPr bwMode="auto">
          <a:xfrm>
            <a:off x="1763688" y="1241376"/>
            <a:ext cx="5544616" cy="5616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501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5-year survival </a:t>
            </a:r>
            <a:r>
              <a:rPr lang="nl-NL" dirty="0" err="1"/>
              <a:t>rate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" t="2483" r="1731" b="2687"/>
          <a:stretch/>
        </p:blipFill>
        <p:spPr bwMode="auto">
          <a:xfrm>
            <a:off x="1115616" y="1988840"/>
            <a:ext cx="6768752" cy="3879243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5868083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 smtClean="0">
                <a:solidFill>
                  <a:schemeClr val="bg2"/>
                </a:solidFill>
              </a:rPr>
              <a:t>	                                    </a:t>
            </a:r>
            <a:r>
              <a:rPr lang="nl-NL" sz="1600" b="1" i="0" dirty="0" smtClean="0">
                <a:solidFill>
                  <a:srgbClr val="00B050"/>
                </a:solidFill>
              </a:rPr>
              <a:t>70</a:t>
            </a:r>
            <a:r>
              <a:rPr lang="nl-NL" sz="1600" b="1" i="0" dirty="0">
                <a:solidFill>
                  <a:srgbClr val="00B050"/>
                </a:solidFill>
              </a:rPr>
              <a:t>% in </a:t>
            </a:r>
            <a:r>
              <a:rPr lang="nl-NL" sz="1600" b="1" i="0" dirty="0" smtClean="0">
                <a:solidFill>
                  <a:srgbClr val="00B050"/>
                </a:solidFill>
              </a:rPr>
              <a:t>leven</a:t>
            </a:r>
            <a:r>
              <a:rPr lang="nl-NL" sz="1600" dirty="0" smtClean="0">
                <a:solidFill>
                  <a:schemeClr val="bg2"/>
                </a:solidFill>
              </a:rPr>
              <a:t>	</a:t>
            </a:r>
            <a:r>
              <a:rPr lang="nl-NL" sz="1600" b="1" i="0" dirty="0" smtClean="0">
                <a:solidFill>
                  <a:schemeClr val="bg1">
                    <a:lumMod val="50000"/>
                  </a:schemeClr>
                </a:solidFill>
              </a:rPr>
              <a:t>                       30% overleden</a:t>
            </a:r>
          </a:p>
          <a:p>
            <a:endParaRPr lang="nl-NL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95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705600" cy="609600"/>
          </a:xfrm>
        </p:spPr>
        <p:txBody>
          <a:bodyPr/>
          <a:lstStyle/>
          <a:p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r>
              <a:rPr lang="nl-NL" dirty="0" err="1" smtClean="0"/>
              <a:t>What</a:t>
            </a:r>
            <a:r>
              <a:rPr lang="nl-NL" dirty="0" smtClean="0"/>
              <a:t> </a:t>
            </a:r>
            <a:r>
              <a:rPr lang="nl-NL" dirty="0" err="1" smtClean="0"/>
              <a:t>would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prefer</a:t>
            </a:r>
            <a:r>
              <a:rPr lang="nl-NL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8839200" cy="4191000"/>
          </a:xfrm>
        </p:spPr>
        <p:txBody>
          <a:bodyPr/>
          <a:lstStyle/>
          <a:p>
            <a:pPr lvl="1"/>
            <a:r>
              <a:rPr lang="en-US" sz="2200" u="sng" dirty="0" smtClean="0"/>
              <a:t>Only </a:t>
            </a:r>
            <a:r>
              <a:rPr lang="en-US" sz="2200" u="sng" dirty="0"/>
              <a:t>verbal explanation of the </a:t>
            </a:r>
            <a:r>
              <a:rPr lang="en-US" sz="2200" u="sng" dirty="0" smtClean="0"/>
              <a:t>%</a:t>
            </a:r>
            <a:endParaRPr lang="nl-NL" sz="2200" u="sng" dirty="0" smtClean="0"/>
          </a:p>
          <a:p>
            <a:pPr marL="574675" lvl="1" indent="0">
              <a:lnSpc>
                <a:spcPct val="100000"/>
              </a:lnSpc>
              <a:buNone/>
            </a:pPr>
            <a:endParaRPr lang="nl-NL" sz="2400" dirty="0" smtClean="0"/>
          </a:p>
          <a:p>
            <a:pPr marL="574675" lvl="1" indent="0">
              <a:lnSpc>
                <a:spcPct val="100000"/>
              </a:lnSpc>
              <a:buNone/>
            </a:pPr>
            <a:r>
              <a:rPr lang="nl-NL" sz="2200" dirty="0" smtClean="0"/>
              <a:t>OR</a:t>
            </a:r>
            <a:endParaRPr lang="nl-NL" sz="2200" dirty="0" smtClean="0"/>
          </a:p>
          <a:p>
            <a:pPr lvl="1">
              <a:lnSpc>
                <a:spcPct val="100000"/>
              </a:lnSpc>
            </a:pPr>
            <a:endParaRPr lang="nl-NL" sz="2200" u="sng" dirty="0" smtClean="0"/>
          </a:p>
          <a:p>
            <a:pPr lvl="1">
              <a:lnSpc>
                <a:spcPct val="100000"/>
              </a:lnSpc>
            </a:pPr>
            <a:r>
              <a:rPr lang="en-US" sz="2200" u="sng" dirty="0" smtClean="0"/>
              <a:t>Verbal </a:t>
            </a:r>
            <a:r>
              <a:rPr lang="en-US" sz="2200" u="sng" dirty="0"/>
              <a:t>explanation and showing a </a:t>
            </a:r>
            <a:r>
              <a:rPr lang="en-US" sz="2200" u="sng" dirty="0" smtClean="0"/>
              <a:t>chart</a:t>
            </a:r>
            <a:endParaRPr lang="nl-NL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8595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Model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4" t="17933" r="2171" b="26784"/>
          <a:stretch/>
        </p:blipFill>
        <p:spPr bwMode="auto">
          <a:xfrm>
            <a:off x="174923" y="1916832"/>
            <a:ext cx="8856984" cy="304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33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do you think of this </a:t>
            </a:r>
            <a:r>
              <a:rPr lang="en-US" sz="2800" dirty="0" smtClean="0"/>
              <a:t>model?</a:t>
            </a:r>
            <a:endParaRPr lang="nl-NL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454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</a:t>
            </a:r>
            <a:r>
              <a:rPr lang="nl-NL" dirty="0" err="1"/>
              <a:t>would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change?</a:t>
            </a:r>
            <a:endParaRPr lang="en-US" dirty="0"/>
          </a:p>
          <a:p>
            <a:endParaRPr lang="nl-NL" dirty="0" smtClean="0"/>
          </a:p>
          <a:p>
            <a:r>
              <a:rPr lang="en-US" dirty="0"/>
              <a:t>Do you think you would be better informed with the information in this model?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Do you think that the information in this model would be </a:t>
            </a:r>
            <a:r>
              <a:rPr lang="en-US" dirty="0" smtClean="0"/>
              <a:t>appropriate  </a:t>
            </a:r>
            <a:r>
              <a:rPr lang="en-US" dirty="0"/>
              <a:t>for everyone?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60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D_1636_cID_601_wit_logo_standaard_engels">
  <a:themeElements>
    <a:clrScheme name="">
      <a:dk1>
        <a:srgbClr val="0C2074"/>
      </a:dk1>
      <a:lt1>
        <a:srgbClr val="FFFFFF"/>
      </a:lt1>
      <a:dk2>
        <a:srgbClr val="7DCFE2"/>
      </a:dk2>
      <a:lt2>
        <a:srgbClr val="000000"/>
      </a:lt2>
      <a:accent1>
        <a:srgbClr val="4B78B5"/>
      </a:accent1>
      <a:accent2>
        <a:srgbClr val="E0DC24"/>
      </a:accent2>
      <a:accent3>
        <a:srgbClr val="FFFFFF"/>
      </a:accent3>
      <a:accent4>
        <a:srgbClr val="091A62"/>
      </a:accent4>
      <a:accent5>
        <a:srgbClr val="B1BED7"/>
      </a:accent5>
      <a:accent6>
        <a:srgbClr val="CBC720"/>
      </a:accent6>
      <a:hlink>
        <a:srgbClr val="1CB01C"/>
      </a:hlink>
      <a:folHlink>
        <a:srgbClr val="DC2424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en-US" sz="2000" b="0" i="1" u="none" strike="noStrike" cap="none" normalizeH="0" baseline="0" smtClean="0">
            <a:ln>
              <a:noFill/>
            </a:ln>
            <a:solidFill>
              <a:srgbClr val="0D1F74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en-US" sz="2000" b="0" i="1" u="none" strike="noStrike" cap="none" normalizeH="0" baseline="0" smtClean="0">
            <a:ln>
              <a:noFill/>
            </a:ln>
            <a:solidFill>
              <a:srgbClr val="0D1F74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mID_1636_cID_601_wit_logo_standaard_engels</Template>
  <TotalTime>687</TotalTime>
  <Words>416</Words>
  <Application>Microsoft Office PowerPoint</Application>
  <PresentationFormat>On-screen Show (4:3)</PresentationFormat>
  <Paragraphs>117</Paragraphs>
  <Slides>25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mID_1636_cID_601_wit_logo_standaard_engels</vt:lpstr>
      <vt:lpstr>Focus group meeting    date</vt:lpstr>
      <vt:lpstr>Welcome &amp; aim</vt:lpstr>
      <vt:lpstr>Agenda</vt:lpstr>
      <vt:lpstr>Time line</vt:lpstr>
      <vt:lpstr>Time line</vt:lpstr>
      <vt:lpstr>PowerPoint Presentation</vt:lpstr>
      <vt:lpstr>Shared Decision Making</vt:lpstr>
      <vt:lpstr>PowerPoint Presentation</vt:lpstr>
      <vt:lpstr>Life-expectancy</vt:lpstr>
      <vt:lpstr>PowerPoint Presentation</vt:lpstr>
      <vt:lpstr>PowerPoint Presentation</vt:lpstr>
      <vt:lpstr>PowerPoint Presentation</vt:lpstr>
      <vt:lpstr>Life-expectancy</vt:lpstr>
      <vt:lpstr>Life-expectancy</vt:lpstr>
      <vt:lpstr>PowerPoint Presentation</vt:lpstr>
      <vt:lpstr>PowerPoint Presentation</vt:lpstr>
      <vt:lpstr>5-year survival rate</vt:lpstr>
      <vt:lpstr>5-year survival rate</vt:lpstr>
      <vt:lpstr>5-year survival rate</vt:lpstr>
      <vt:lpstr>5-year survival rate</vt:lpstr>
      <vt:lpstr>5-year survival rate</vt:lpstr>
      <vt:lpstr>           What would you prefer:</vt:lpstr>
      <vt:lpstr>Model</vt:lpstr>
      <vt:lpstr>PowerPoint Presentation</vt:lpstr>
      <vt:lpstr>PowerPoint Presentation</vt:lpstr>
    </vt:vector>
  </TitlesOfParts>
  <Company>Erasmus 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 Hoesseini</dc:creator>
  <cp:lastModifiedBy>A. Hoesseini</cp:lastModifiedBy>
  <cp:revision>60</cp:revision>
  <dcterms:created xsi:type="dcterms:W3CDTF">2016-02-04T11:17:48Z</dcterms:created>
  <dcterms:modified xsi:type="dcterms:W3CDTF">2019-11-20T13:14:53Z</dcterms:modified>
</cp:coreProperties>
</file>